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80" r:id="rId24"/>
    <p:sldId id="281" r:id="rId25"/>
    <p:sldId id="283" r:id="rId26"/>
    <p:sldId id="284" r:id="rId27"/>
    <p:sldId id="285" r:id="rId28"/>
    <p:sldId id="288" r:id="rId29"/>
    <p:sldId id="289" r:id="rId30"/>
    <p:sldId id="290" r:id="rId31"/>
    <p:sldId id="291" r:id="rId32"/>
    <p:sldId id="292" r:id="rId33"/>
    <p:sldId id="294" r:id="rId34"/>
    <p:sldId id="295"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iriş">
    <p:bg>
      <p:bgPr>
        <a:solidFill>
          <a:srgbClr val="222A35"/>
        </a:solidFill>
        <a:effectLst/>
      </p:bgPr>
    </p:bg>
    <p:spTree>
      <p:nvGrpSpPr>
        <p:cNvPr id="1" name=""/>
        <p:cNvGrpSpPr/>
        <p:nvPr/>
      </p:nvGrpSpPr>
      <p:grpSpPr>
        <a:xfrm>
          <a:off x="0" y="0"/>
          <a:ext cx="0" cy="0"/>
          <a:chOff x="0" y="0"/>
          <a:chExt cx="0" cy="0"/>
        </a:xfrm>
      </p:grpSpPr>
      <p:pic>
        <p:nvPicPr>
          <p:cNvPr id="3" name="Resim 1"/>
          <p:cNvPicPr>
            <a:picLocks noChangeAspect="1"/>
          </p:cNvPicPr>
          <p:nvPr userDrawn="1"/>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529013" y="382588"/>
            <a:ext cx="20859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userDrawn="1"/>
        </p:nvPicPr>
        <p:blipFill>
          <a:blip r:embed="rId3" cstate="print">
            <a:duotone>
              <a:prstClr val="black"/>
              <a:schemeClr val="accent1">
                <a:tint val="45000"/>
                <a:satMod val="400000"/>
              </a:schemeClr>
            </a:duotone>
          </a:blip>
          <a:stretch>
            <a:fillRect/>
          </a:stretch>
        </p:blipFill>
        <p:spPr>
          <a:xfrm>
            <a:off x="3128963" y="2398718"/>
            <a:ext cx="2886075" cy="1309687"/>
          </a:xfrm>
          <a:prstGeom prst="rect">
            <a:avLst/>
          </a:prstGeom>
          <a:effectLst>
            <a:outerShdw blurRad="50800" dist="38100" dir="2700000" algn="tl" rotWithShape="0">
              <a:prstClr val="black">
                <a:alpha val="40000"/>
              </a:prstClr>
            </a:outerShdw>
          </a:effectLst>
        </p:spPr>
      </p:pic>
      <p:cxnSp>
        <p:nvCxnSpPr>
          <p:cNvPr id="5" name="Straight Connector 14"/>
          <p:cNvCxnSpPr/>
          <p:nvPr userDrawn="1"/>
        </p:nvCxnSpPr>
        <p:spPr>
          <a:xfrm>
            <a:off x="4572000" y="4578350"/>
            <a:ext cx="0" cy="2279650"/>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6" name="Metin Yer Tutucusu 5"/>
          <p:cNvSpPr>
            <a:spLocks noGrp="1"/>
          </p:cNvSpPr>
          <p:nvPr>
            <p:ph type="body" sz="quarter" idx="10"/>
          </p:nvPr>
        </p:nvSpPr>
        <p:spPr>
          <a:xfrm>
            <a:off x="0" y="3810000"/>
            <a:ext cx="9144000" cy="495300"/>
          </a:xfrm>
        </p:spPr>
        <p:txBody>
          <a:bodyPr>
            <a:normAutofit/>
          </a:bodyPr>
          <a:lstStyle>
            <a:lvl1pPr marL="0" indent="0" algn="ctr">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Tree>
    <p:extLst>
      <p:ext uri="{BB962C8B-B14F-4D97-AF65-F5344CB8AC3E}">
        <p14:creationId xmlns:p14="http://schemas.microsoft.com/office/powerpoint/2010/main" val="180986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ddeli - 1">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3365A3F3-E6F5-4E8B-B00C-7BD573F4B2D4}"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14" name="Grup 3"/>
          <p:cNvGrpSpPr>
            <a:grpSpLocks/>
          </p:cNvGrpSpPr>
          <p:nvPr userDrawn="1"/>
        </p:nvGrpSpPr>
        <p:grpSpPr bwMode="auto">
          <a:xfrm>
            <a:off x="2384" y="1609725"/>
            <a:ext cx="9141619" cy="5029200"/>
            <a:chOff x="1174335" y="2047299"/>
            <a:chExt cx="9843331" cy="4061841"/>
          </a:xfrm>
        </p:grpSpPr>
        <p:cxnSp>
          <p:nvCxnSpPr>
            <p:cNvPr id="15" name="Straight Connector 36"/>
            <p:cNvCxnSpPr/>
            <p:nvPr userDrawn="1"/>
          </p:nvCxnSpPr>
          <p:spPr>
            <a:xfrm>
              <a:off x="5120385"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7"/>
            <p:cNvCxnSpPr/>
            <p:nvPr userDrawn="1"/>
          </p:nvCxnSpPr>
          <p:spPr>
            <a:xfrm>
              <a:off x="7085718"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8"/>
            <p:cNvCxnSpPr/>
            <p:nvPr userDrawn="1"/>
          </p:nvCxnSpPr>
          <p:spPr>
            <a:xfrm>
              <a:off x="3137104"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9"/>
            <p:cNvCxnSpPr/>
            <p:nvPr userDrawn="1"/>
          </p:nvCxnSpPr>
          <p:spPr>
            <a:xfrm>
              <a:off x="9049769"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40"/>
            <p:cNvGrpSpPr>
              <a:grpSpLocks/>
            </p:cNvGrpSpPr>
            <p:nvPr userDrawn="1"/>
          </p:nvGrpSpPr>
          <p:grpSpPr bwMode="auto">
            <a:xfrm>
              <a:off x="9054897" y="2047299"/>
              <a:ext cx="1962769" cy="1173165"/>
              <a:chOff x="9054897" y="1783716"/>
              <a:chExt cx="1962769" cy="1173165"/>
            </a:xfrm>
          </p:grpSpPr>
          <p:sp>
            <p:nvSpPr>
              <p:cNvPr id="32" name="TextBox 41"/>
              <p:cNvSpPr txBox="1">
                <a:spLocks noChangeArrowheads="1"/>
              </p:cNvSpPr>
              <p:nvPr userDrawn="1"/>
            </p:nvSpPr>
            <p:spPr bwMode="auto">
              <a:xfrm>
                <a:off x="9054897"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C0392B"/>
                    </a:solidFill>
                    <a:latin typeface="Calibri" pitchFamily="34" charset="0"/>
                  </a:rPr>
                  <a:t>5</a:t>
                </a:r>
                <a:endParaRPr lang="en-US" sz="8000" b="1" smtClean="0">
                  <a:solidFill>
                    <a:srgbClr val="C0392B"/>
                  </a:solidFill>
                  <a:latin typeface="Calibri" pitchFamily="34" charset="0"/>
                </a:endParaRPr>
              </a:p>
            </p:txBody>
          </p:sp>
          <p:cxnSp>
            <p:nvCxnSpPr>
              <p:cNvPr id="33" name="Straight Connector 43"/>
              <p:cNvCxnSpPr/>
              <p:nvPr userDrawn="1"/>
            </p:nvCxnSpPr>
            <p:spPr>
              <a:xfrm>
                <a:off x="9312583" y="2956881"/>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46"/>
            <p:cNvGrpSpPr>
              <a:grpSpLocks/>
            </p:cNvGrpSpPr>
            <p:nvPr userDrawn="1"/>
          </p:nvGrpSpPr>
          <p:grpSpPr bwMode="auto">
            <a:xfrm>
              <a:off x="5124232" y="2047299"/>
              <a:ext cx="1962769" cy="1173165"/>
              <a:chOff x="5124232" y="1783716"/>
              <a:chExt cx="1962769" cy="1173165"/>
            </a:xfrm>
          </p:grpSpPr>
          <p:sp>
            <p:nvSpPr>
              <p:cNvPr id="30" name="TextBox 47"/>
              <p:cNvSpPr txBox="1">
                <a:spLocks noChangeArrowheads="1"/>
              </p:cNvSpPr>
              <p:nvPr/>
            </p:nvSpPr>
            <p:spPr bwMode="auto">
              <a:xfrm>
                <a:off x="5124232"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9BBB59"/>
                    </a:solidFill>
                    <a:latin typeface="Calibri" pitchFamily="34" charset="0"/>
                  </a:rPr>
                  <a:t>3</a:t>
                </a:r>
              </a:p>
            </p:txBody>
          </p:sp>
          <p:cxnSp>
            <p:nvCxnSpPr>
              <p:cNvPr id="31" name="Straight Connector 49"/>
              <p:cNvCxnSpPr/>
              <p:nvPr/>
            </p:nvCxnSpPr>
            <p:spPr>
              <a:xfrm>
                <a:off x="5381917" y="2956881"/>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54"/>
            <p:cNvGrpSpPr>
              <a:grpSpLocks/>
            </p:cNvGrpSpPr>
            <p:nvPr userDrawn="1"/>
          </p:nvGrpSpPr>
          <p:grpSpPr bwMode="auto">
            <a:xfrm>
              <a:off x="7093410" y="2047299"/>
              <a:ext cx="1962769" cy="1173165"/>
              <a:chOff x="7093410" y="1783716"/>
              <a:chExt cx="1962769" cy="1173165"/>
            </a:xfrm>
          </p:grpSpPr>
          <p:sp>
            <p:nvSpPr>
              <p:cNvPr id="28" name="TextBox 55"/>
              <p:cNvSpPr txBox="1">
                <a:spLocks noChangeArrowheads="1"/>
              </p:cNvSpPr>
              <p:nvPr/>
            </p:nvSpPr>
            <p:spPr bwMode="auto">
              <a:xfrm>
                <a:off x="7093410"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F39C12"/>
                    </a:solidFill>
                    <a:latin typeface="Calibri" pitchFamily="34" charset="0"/>
                  </a:rPr>
                  <a:t>4</a:t>
                </a:r>
                <a:endParaRPr lang="en-US" sz="8000" b="1" smtClean="0">
                  <a:solidFill>
                    <a:srgbClr val="F39C12"/>
                  </a:solidFill>
                  <a:latin typeface="Calibri" pitchFamily="34" charset="0"/>
                </a:endParaRPr>
              </a:p>
            </p:txBody>
          </p:sp>
          <p:cxnSp>
            <p:nvCxnSpPr>
              <p:cNvPr id="29" name="Straight Connector 57"/>
              <p:cNvCxnSpPr/>
              <p:nvPr/>
            </p:nvCxnSpPr>
            <p:spPr>
              <a:xfrm>
                <a:off x="7351095" y="2956881"/>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65"/>
            <p:cNvGrpSpPr>
              <a:grpSpLocks/>
            </p:cNvGrpSpPr>
            <p:nvPr userDrawn="1"/>
          </p:nvGrpSpPr>
          <p:grpSpPr bwMode="auto">
            <a:xfrm>
              <a:off x="1174335" y="2047299"/>
              <a:ext cx="1962769" cy="1173165"/>
              <a:chOff x="1174335" y="1783716"/>
              <a:chExt cx="1962769" cy="1173165"/>
            </a:xfrm>
          </p:grpSpPr>
          <p:sp>
            <p:nvSpPr>
              <p:cNvPr id="26" name="TextBox 66"/>
              <p:cNvSpPr txBox="1">
                <a:spLocks noChangeArrowheads="1"/>
              </p:cNvSpPr>
              <p:nvPr/>
            </p:nvSpPr>
            <p:spPr bwMode="auto">
              <a:xfrm>
                <a:off x="1174335"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2980B9"/>
                    </a:solidFill>
                    <a:latin typeface="Calibri" pitchFamily="34" charset="0"/>
                    <a:ea typeface="Open Sans Condensed Light"/>
                    <a:cs typeface="Open Sans Condensed Light"/>
                  </a:rPr>
                  <a:t>1</a:t>
                </a:r>
                <a:endParaRPr lang="en-US" sz="8000" b="1" smtClean="0">
                  <a:solidFill>
                    <a:srgbClr val="2980B9"/>
                  </a:solidFill>
                  <a:latin typeface="Calibri" pitchFamily="34" charset="0"/>
                  <a:ea typeface="Open Sans Condensed Light"/>
                  <a:cs typeface="Open Sans Condensed Light"/>
                </a:endParaRPr>
              </a:p>
            </p:txBody>
          </p:sp>
          <p:cxnSp>
            <p:nvCxnSpPr>
              <p:cNvPr id="27" name="Straight Connector 68"/>
              <p:cNvCxnSpPr/>
              <p:nvPr/>
            </p:nvCxnSpPr>
            <p:spPr>
              <a:xfrm>
                <a:off x="1432021" y="2956881"/>
                <a:ext cx="144739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71"/>
            <p:cNvGrpSpPr>
              <a:grpSpLocks/>
            </p:cNvGrpSpPr>
            <p:nvPr userDrawn="1"/>
          </p:nvGrpSpPr>
          <p:grpSpPr bwMode="auto">
            <a:xfrm>
              <a:off x="3137104" y="2047299"/>
              <a:ext cx="1962769" cy="1173165"/>
              <a:chOff x="3137104" y="1783716"/>
              <a:chExt cx="1962769" cy="1173165"/>
            </a:xfrm>
          </p:grpSpPr>
          <p:sp>
            <p:nvSpPr>
              <p:cNvPr id="24" name="TextBox 72"/>
              <p:cNvSpPr txBox="1">
                <a:spLocks noChangeArrowheads="1"/>
              </p:cNvSpPr>
              <p:nvPr/>
            </p:nvSpPr>
            <p:spPr bwMode="auto">
              <a:xfrm>
                <a:off x="3137104"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16A085"/>
                    </a:solidFill>
                    <a:latin typeface="Calibri" pitchFamily="34" charset="0"/>
                  </a:rPr>
                  <a:t>2</a:t>
                </a:r>
              </a:p>
            </p:txBody>
          </p:sp>
          <p:cxnSp>
            <p:nvCxnSpPr>
              <p:cNvPr id="25" name="Straight Connector 74"/>
              <p:cNvCxnSpPr/>
              <p:nvPr/>
            </p:nvCxnSpPr>
            <p:spPr>
              <a:xfrm>
                <a:off x="3406328" y="2956881"/>
                <a:ext cx="144739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12" name="Metin Yer Tutucusu 11"/>
          <p:cNvSpPr>
            <a:spLocks noGrp="1"/>
          </p:cNvSpPr>
          <p:nvPr>
            <p:ph type="body" sz="quarter" idx="12"/>
          </p:nvPr>
        </p:nvSpPr>
        <p:spPr>
          <a:xfrm>
            <a:off x="23812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89" name="Metin Yer Tutucusu 11"/>
          <p:cNvSpPr>
            <a:spLocks noGrp="1"/>
          </p:cNvSpPr>
          <p:nvPr>
            <p:ph type="body" sz="quarter" idx="13"/>
          </p:nvPr>
        </p:nvSpPr>
        <p:spPr>
          <a:xfrm>
            <a:off x="205258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2" name="Metin Yer Tutucusu 11"/>
          <p:cNvSpPr>
            <a:spLocks noGrp="1"/>
          </p:cNvSpPr>
          <p:nvPr>
            <p:ph type="body" sz="quarter" idx="14"/>
          </p:nvPr>
        </p:nvSpPr>
        <p:spPr>
          <a:xfrm>
            <a:off x="389605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3" name="Metin Yer Tutucusu 11"/>
          <p:cNvSpPr>
            <a:spLocks noGrp="1"/>
          </p:cNvSpPr>
          <p:nvPr>
            <p:ph type="body" sz="quarter" idx="15"/>
          </p:nvPr>
        </p:nvSpPr>
        <p:spPr>
          <a:xfrm>
            <a:off x="5724069"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4" name="Metin Yer Tutucusu 11"/>
          <p:cNvSpPr>
            <a:spLocks noGrp="1"/>
          </p:cNvSpPr>
          <p:nvPr>
            <p:ph type="body" sz="quarter" idx="16"/>
          </p:nvPr>
        </p:nvSpPr>
        <p:spPr>
          <a:xfrm>
            <a:off x="7546311"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Tree>
    <p:extLst>
      <p:ext uri="{BB962C8B-B14F-4D97-AF65-F5344CB8AC3E}">
        <p14:creationId xmlns:p14="http://schemas.microsoft.com/office/powerpoint/2010/main" val="42273337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596604" y="379414"/>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D8D394EC-AE6C-4EEF-83DB-A348B7A46882}"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5"/>
          <p:cNvGrpSpPr>
            <a:grpSpLocks/>
          </p:cNvGrpSpPr>
          <p:nvPr userDrawn="1"/>
        </p:nvGrpSpPr>
        <p:grpSpPr bwMode="auto">
          <a:xfrm flipH="1">
            <a:off x="700087"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0"/>
          </p:nvPr>
        </p:nvSpPr>
        <p:spPr>
          <a:xfrm>
            <a:off x="0" y="2140432"/>
            <a:ext cx="9144000" cy="3241193"/>
          </a:xfrm>
        </p:spPr>
        <p:txBody>
          <a:bodyPr rtlCol="0">
            <a:normAutofit/>
          </a:bodyPr>
          <a:lstStyle>
            <a:lvl1pPr>
              <a:defRPr>
                <a:solidFill>
                  <a:schemeClr val="accent2"/>
                </a:solidFill>
              </a:defRPr>
            </a:lvl1pPr>
          </a:lstStyle>
          <a:p>
            <a:pPr lvl="0"/>
            <a:endParaRPr lang="id-ID" noProof="0"/>
          </a:p>
        </p:txBody>
      </p:sp>
    </p:spTree>
    <p:extLst>
      <p:ext uri="{BB962C8B-B14F-4D97-AF65-F5344CB8AC3E}">
        <p14:creationId xmlns:p14="http://schemas.microsoft.com/office/powerpoint/2010/main" val="32579484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22">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3">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365B1DAB-4098-4954-B672-554798116BB1}"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8" name="Group 24"/>
          <p:cNvGrpSpPr>
            <a:grpSpLocks/>
          </p:cNvGrpSpPr>
          <p:nvPr userDrawn="1"/>
        </p:nvGrpSpPr>
        <p:grpSpPr bwMode="auto">
          <a:xfrm>
            <a:off x="260748" y="6408738"/>
            <a:ext cx="167878" cy="222250"/>
            <a:chOff x="4328868" y="5502988"/>
            <a:chExt cx="500307" cy="493774"/>
          </a:xfrm>
        </p:grpSpPr>
        <p:sp>
          <p:nvSpPr>
            <p:cNvPr id="9" name="Freeform 25">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26">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27"/>
          <p:cNvGrpSpPr>
            <a:grpSpLocks/>
          </p:cNvGrpSpPr>
          <p:nvPr userDrawn="1"/>
        </p:nvGrpSpPr>
        <p:grpSpPr bwMode="auto">
          <a:xfrm flipH="1">
            <a:off x="700087" y="6408738"/>
            <a:ext cx="167879" cy="222250"/>
            <a:chOff x="4328868" y="5502988"/>
            <a:chExt cx="500307" cy="493774"/>
          </a:xfrm>
        </p:grpSpPr>
        <p:sp>
          <p:nvSpPr>
            <p:cNvPr id="12" name="Freeform 28">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29">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30">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972080" y="3516314"/>
            <a:ext cx="1025128" cy="1366837"/>
          </a:xfrm>
          <a:prstGeom prst="ellipse">
            <a:avLst/>
          </a:prstGeom>
          <a:ln w="57150">
            <a:solidFill>
              <a:schemeClr val="accent1"/>
            </a:solidFill>
          </a:ln>
        </p:spPr>
        <p:txBody>
          <a:bodyPr rtlCol="0">
            <a:normAutofit/>
          </a:bodyPr>
          <a:lstStyle>
            <a:lvl1pPr>
              <a:defRPr sz="1400">
                <a:solidFill>
                  <a:schemeClr val="accent2"/>
                </a:solidFill>
              </a:defRPr>
            </a:lvl1pPr>
          </a:lstStyle>
          <a:p>
            <a:pPr lvl="0"/>
            <a:endParaRPr lang="id-ID" noProof="0"/>
          </a:p>
        </p:txBody>
      </p:sp>
      <p:sp>
        <p:nvSpPr>
          <p:cNvPr id="16" name="Picture Placeholder 3"/>
          <p:cNvSpPr>
            <a:spLocks noGrp="1"/>
          </p:cNvSpPr>
          <p:nvPr>
            <p:ph type="pic" sz="quarter" idx="11"/>
          </p:nvPr>
        </p:nvSpPr>
        <p:spPr>
          <a:xfrm>
            <a:off x="7146793" y="4823210"/>
            <a:ext cx="1025128" cy="1366837"/>
          </a:xfrm>
          <a:prstGeom prst="ellipse">
            <a:avLst/>
          </a:prstGeom>
          <a:ln w="57150">
            <a:solidFill>
              <a:schemeClr val="accent2"/>
            </a:solidFill>
          </a:ln>
        </p:spPr>
        <p:txBody>
          <a:bodyPr rtlCol="0">
            <a:normAutofit/>
          </a:bodyPr>
          <a:lstStyle>
            <a:lvl1pPr>
              <a:defRPr sz="1400">
                <a:solidFill>
                  <a:schemeClr val="accent5"/>
                </a:solidFill>
              </a:defRPr>
            </a:lvl1pPr>
          </a:lstStyle>
          <a:p>
            <a:pPr lvl="0"/>
            <a:endParaRPr lang="id-ID" noProof="0" dirty="0"/>
          </a:p>
        </p:txBody>
      </p:sp>
    </p:spTree>
    <p:extLst>
      <p:ext uri="{BB962C8B-B14F-4D97-AF65-F5344CB8AC3E}">
        <p14:creationId xmlns:p14="http://schemas.microsoft.com/office/powerpoint/2010/main" val="14781765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Rectangle 2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Rectangle 2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8" name="TextBox 2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05CD894D-4304-475B-8D46-7E46B61972ED}"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9" name="Group 26"/>
          <p:cNvGrpSpPr>
            <a:grpSpLocks/>
          </p:cNvGrpSpPr>
          <p:nvPr userDrawn="1"/>
        </p:nvGrpSpPr>
        <p:grpSpPr bwMode="auto">
          <a:xfrm>
            <a:off x="260748" y="6408738"/>
            <a:ext cx="167878" cy="222250"/>
            <a:chOff x="4328868" y="5502988"/>
            <a:chExt cx="500307" cy="493774"/>
          </a:xfrm>
        </p:grpSpPr>
        <p:sp>
          <p:nvSpPr>
            <p:cNvPr id="10" name="Freeform 2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9"/>
          <p:cNvGrpSpPr>
            <a:grpSpLocks/>
          </p:cNvGrpSpPr>
          <p:nvPr userDrawn="1"/>
        </p:nvGrpSpPr>
        <p:grpSpPr bwMode="auto">
          <a:xfrm flipH="1">
            <a:off x="700087" y="6408738"/>
            <a:ext cx="167879" cy="222250"/>
            <a:chOff x="4328868" y="5502988"/>
            <a:chExt cx="500307" cy="493774"/>
          </a:xfrm>
        </p:grpSpPr>
        <p:sp>
          <p:nvSpPr>
            <p:cNvPr id="13" name="Freeform 3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3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32">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972080" y="3614792"/>
            <a:ext cx="1025128" cy="1366837"/>
          </a:xfrm>
          <a:prstGeom prst="ellipse">
            <a:avLst/>
          </a:prstGeom>
          <a:ln w="57150">
            <a:solidFill>
              <a:schemeClr val="accent5"/>
            </a:solidFill>
          </a:ln>
        </p:spPr>
        <p:txBody>
          <a:bodyPr rtlCol="0">
            <a:normAutofit/>
          </a:bodyPr>
          <a:lstStyle>
            <a:lvl1pPr>
              <a:defRPr sz="1400">
                <a:solidFill>
                  <a:schemeClr val="accent2"/>
                </a:solidFill>
              </a:defRPr>
            </a:lvl1pPr>
          </a:lstStyle>
          <a:p>
            <a:pPr lvl="0"/>
            <a:endParaRPr lang="id-ID" noProof="0" dirty="0"/>
          </a:p>
        </p:txBody>
      </p:sp>
      <p:sp>
        <p:nvSpPr>
          <p:cNvPr id="16" name="Picture Placeholder 3"/>
          <p:cNvSpPr>
            <a:spLocks noGrp="1"/>
          </p:cNvSpPr>
          <p:nvPr>
            <p:ph type="pic" sz="quarter" idx="11"/>
          </p:nvPr>
        </p:nvSpPr>
        <p:spPr>
          <a:xfrm>
            <a:off x="7146793" y="4921688"/>
            <a:ext cx="1025128" cy="1366837"/>
          </a:xfrm>
          <a:prstGeom prst="ellipse">
            <a:avLst/>
          </a:prstGeom>
          <a:ln w="57150">
            <a:solidFill>
              <a:schemeClr val="accent6"/>
            </a:solidFill>
          </a:ln>
        </p:spPr>
        <p:txBody>
          <a:bodyPr rtlCol="0">
            <a:normAutofit/>
          </a:bodyPr>
          <a:lstStyle>
            <a:lvl1pPr>
              <a:defRPr sz="1400">
                <a:solidFill>
                  <a:schemeClr val="accent2"/>
                </a:solidFill>
              </a:defRPr>
            </a:lvl1pPr>
          </a:lstStyle>
          <a:p>
            <a:pPr lvl="0"/>
            <a:endParaRPr lang="id-ID" noProof="0" dirty="0"/>
          </a:p>
        </p:txBody>
      </p:sp>
      <p:sp>
        <p:nvSpPr>
          <p:cNvPr id="49" name="Picture Placeholder 3"/>
          <p:cNvSpPr>
            <a:spLocks noGrp="1"/>
          </p:cNvSpPr>
          <p:nvPr>
            <p:ph type="pic" sz="quarter" idx="12"/>
          </p:nvPr>
        </p:nvSpPr>
        <p:spPr>
          <a:xfrm>
            <a:off x="972080" y="971204"/>
            <a:ext cx="1025128" cy="1366837"/>
          </a:xfrm>
          <a:prstGeom prst="ellipse">
            <a:avLst/>
          </a:prstGeom>
          <a:ln w="57150">
            <a:solidFill>
              <a:schemeClr val="accent3"/>
            </a:solidFill>
          </a:ln>
        </p:spPr>
        <p:txBody>
          <a:bodyPr rtlCol="0">
            <a:normAutofit/>
          </a:bodyPr>
          <a:lstStyle>
            <a:lvl1pPr>
              <a:defRPr sz="1400">
                <a:solidFill>
                  <a:schemeClr val="accent2"/>
                </a:solidFill>
              </a:defRPr>
            </a:lvl1pPr>
          </a:lstStyle>
          <a:p>
            <a:pPr lvl="0"/>
            <a:endParaRPr lang="id-ID" noProof="0" dirty="0"/>
          </a:p>
        </p:txBody>
      </p:sp>
      <p:sp>
        <p:nvSpPr>
          <p:cNvPr id="50" name="Picture Placeholder 3"/>
          <p:cNvSpPr>
            <a:spLocks noGrp="1"/>
          </p:cNvSpPr>
          <p:nvPr>
            <p:ph type="pic" sz="quarter" idx="13"/>
          </p:nvPr>
        </p:nvSpPr>
        <p:spPr>
          <a:xfrm>
            <a:off x="7146793" y="2278100"/>
            <a:ext cx="1025128" cy="1366837"/>
          </a:xfrm>
          <a:prstGeom prst="ellipse">
            <a:avLst/>
          </a:prstGeom>
          <a:ln w="57150">
            <a:solidFill>
              <a:schemeClr val="accent4"/>
            </a:solidFill>
          </a:ln>
        </p:spPr>
        <p:txBody>
          <a:bodyPr rtlCol="0">
            <a:normAutofit/>
          </a:bodyPr>
          <a:lstStyle>
            <a:lvl1pPr>
              <a:defRPr sz="1400">
                <a:solidFill>
                  <a:schemeClr val="accent2"/>
                </a:solidFill>
              </a:defRPr>
            </a:lvl1pPr>
          </a:lstStyle>
          <a:p>
            <a:pPr lvl="0"/>
            <a:endParaRPr lang="id-ID" noProof="0" dirty="0"/>
          </a:p>
        </p:txBody>
      </p:sp>
    </p:spTree>
    <p:extLst>
      <p:ext uri="{BB962C8B-B14F-4D97-AF65-F5344CB8AC3E}">
        <p14:creationId xmlns:p14="http://schemas.microsoft.com/office/powerpoint/2010/main" val="16050453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2E42CBF1-9F9F-4F25-A383-1F0DD366B26D}"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87" y="6408738"/>
            <a:ext cx="167879" cy="222250"/>
            <a:chOff x="4328868" y="5502988"/>
            <a:chExt cx="500307" cy="493774"/>
          </a:xfrm>
        </p:grpSpPr>
        <p:sp>
          <p:nvSpPr>
            <p:cNvPr id="13"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Picture Placeholder 3"/>
          <p:cNvSpPr>
            <a:spLocks noGrp="1"/>
          </p:cNvSpPr>
          <p:nvPr>
            <p:ph type="pic" sz="quarter" idx="12"/>
          </p:nvPr>
        </p:nvSpPr>
        <p:spPr>
          <a:xfrm>
            <a:off x="972080" y="971204"/>
            <a:ext cx="1025128" cy="1366837"/>
          </a:xfrm>
          <a:prstGeom prst="ellipse">
            <a:avLst/>
          </a:prstGeom>
          <a:ln w="57150">
            <a:solidFill>
              <a:schemeClr val="accent2"/>
            </a:solidFill>
          </a:ln>
        </p:spPr>
        <p:txBody>
          <a:bodyPr rtlCol="0">
            <a:normAutofit/>
          </a:bodyPr>
          <a:lstStyle>
            <a:lvl1pPr>
              <a:defRPr sz="1400">
                <a:solidFill>
                  <a:schemeClr val="accent5"/>
                </a:solidFill>
              </a:defRPr>
            </a:lvl1pPr>
          </a:lstStyle>
          <a:p>
            <a:pPr lvl="0"/>
            <a:endParaRPr lang="id-ID" noProof="0" dirty="0"/>
          </a:p>
        </p:txBody>
      </p:sp>
      <p:sp>
        <p:nvSpPr>
          <p:cNvPr id="10" name="Picture Placeholder 3"/>
          <p:cNvSpPr>
            <a:spLocks noGrp="1"/>
          </p:cNvSpPr>
          <p:nvPr>
            <p:ph type="pic" sz="quarter" idx="13"/>
          </p:nvPr>
        </p:nvSpPr>
        <p:spPr>
          <a:xfrm>
            <a:off x="7146793" y="2278100"/>
            <a:ext cx="1025128" cy="1366837"/>
          </a:xfrm>
          <a:prstGeom prst="ellipse">
            <a:avLst/>
          </a:prstGeom>
          <a:ln w="57150">
            <a:solidFill>
              <a:schemeClr val="accent3"/>
            </a:solidFill>
          </a:ln>
        </p:spPr>
        <p:txBody>
          <a:bodyPr rtlCol="0">
            <a:normAutofit/>
          </a:bodyPr>
          <a:lstStyle>
            <a:lvl1pPr>
              <a:defRPr sz="1400">
                <a:solidFill>
                  <a:schemeClr val="accent2"/>
                </a:solidFill>
              </a:defRPr>
            </a:lvl1pPr>
          </a:lstStyle>
          <a:p>
            <a:pPr lvl="0"/>
            <a:endParaRPr lang="id-ID" noProof="0" dirty="0"/>
          </a:p>
        </p:txBody>
      </p:sp>
    </p:spTree>
    <p:extLst>
      <p:ext uri="{BB962C8B-B14F-4D97-AF65-F5344CB8AC3E}">
        <p14:creationId xmlns:p14="http://schemas.microsoft.com/office/powerpoint/2010/main" val="15560534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197F2B55-C387-446C-9DB5-AB1377D162E1}"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6"/>
          <p:cNvGrpSpPr>
            <a:grpSpLocks/>
          </p:cNvGrpSpPr>
          <p:nvPr userDrawn="1"/>
        </p:nvGrpSpPr>
        <p:grpSpPr bwMode="auto">
          <a:xfrm flipH="1">
            <a:off x="700087" y="6408738"/>
            <a:ext cx="167879" cy="222250"/>
            <a:chOff x="4328868" y="5502988"/>
            <a:chExt cx="500307" cy="493774"/>
          </a:xfrm>
        </p:grpSpPr>
        <p:sp>
          <p:nvSpPr>
            <p:cNvPr id="11"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3702844" y="3083109"/>
            <a:ext cx="1738313" cy="2317750"/>
          </a:xfrm>
          <a:prstGeom prst="ellipse">
            <a:avLst/>
          </a:prstGeom>
          <a:ln w="98425">
            <a:solidFill>
              <a:schemeClr val="accent6"/>
            </a:solidFill>
          </a:ln>
        </p:spPr>
        <p:txBody>
          <a:bodyPr rtlCol="0">
            <a:normAutofit/>
          </a:bodyPr>
          <a:lstStyle>
            <a:lvl1pPr>
              <a:defRPr sz="2400">
                <a:solidFill>
                  <a:schemeClr val="accent2"/>
                </a:solidFill>
              </a:defRPr>
            </a:lvl1pPr>
          </a:lstStyle>
          <a:p>
            <a:pPr lvl="0"/>
            <a:endParaRPr lang="id-ID" noProof="0"/>
          </a:p>
        </p:txBody>
      </p:sp>
    </p:spTree>
    <p:extLst>
      <p:ext uri="{BB962C8B-B14F-4D97-AF65-F5344CB8AC3E}">
        <p14:creationId xmlns:p14="http://schemas.microsoft.com/office/powerpoint/2010/main" val="35890896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1F4298CD-4DAF-4527-AE5F-669EB9CA84F1}"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6"/>
          <p:cNvGrpSpPr>
            <a:grpSpLocks/>
          </p:cNvGrpSpPr>
          <p:nvPr userDrawn="1"/>
        </p:nvGrpSpPr>
        <p:grpSpPr bwMode="auto">
          <a:xfrm flipH="1">
            <a:off x="700087" y="6408738"/>
            <a:ext cx="167879" cy="222250"/>
            <a:chOff x="4328868" y="5502988"/>
            <a:chExt cx="500307" cy="493774"/>
          </a:xfrm>
        </p:grpSpPr>
        <p:sp>
          <p:nvSpPr>
            <p:cNvPr id="11"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0" y="0"/>
            <a:ext cx="9144000" cy="5399088"/>
          </a:xfrm>
        </p:spPr>
        <p:txBody>
          <a:bodyPr rtlCol="0">
            <a:normAutofit/>
          </a:bodyPr>
          <a:lstStyle>
            <a:lvl1pPr>
              <a:defRPr sz="3600">
                <a:solidFill>
                  <a:schemeClr val="accent2"/>
                </a:solidFill>
              </a:defRPr>
            </a:lvl1pPr>
          </a:lstStyle>
          <a:p>
            <a:pPr lvl="0"/>
            <a:endParaRPr lang="id-ID" noProof="0"/>
          </a:p>
        </p:txBody>
      </p:sp>
    </p:spTree>
    <p:extLst>
      <p:ext uri="{BB962C8B-B14F-4D97-AF65-F5344CB8AC3E}">
        <p14:creationId xmlns:p14="http://schemas.microsoft.com/office/powerpoint/2010/main" val="18995147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Başlık Slaydı">
    <p:spTree>
      <p:nvGrpSpPr>
        <p:cNvPr id="1" name=""/>
        <p:cNvGrpSpPr/>
        <p:nvPr/>
      </p:nvGrpSpPr>
      <p:grpSpPr>
        <a:xfrm>
          <a:off x="0" y="0"/>
          <a:ext cx="0" cy="0"/>
          <a:chOff x="0" y="0"/>
          <a:chExt cx="0" cy="0"/>
        </a:xfrm>
      </p:grpSpPr>
      <p:sp>
        <p:nvSpPr>
          <p:cNvPr id="4" name="Rectangle 12">
            <a:extLst>
              <a:ext uri="{FF2B5EF4-FFF2-40B4-BE49-F238E27FC236}"/>
            </a:extLst>
          </p:cNvPr>
          <p:cNvSpPr/>
          <p:nvPr userDrawn="1"/>
        </p:nvSpPr>
        <p:spPr>
          <a:xfrm>
            <a:off x="8689182" y="147638"/>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663279" y="177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60F4411A-BFC1-495A-9CBC-060362625FD5}"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sp>
        <p:nvSpPr>
          <p:cNvPr id="7" name="Metin Yer Tutucusu 6"/>
          <p:cNvSpPr>
            <a:spLocks noGrp="1"/>
          </p:cNvSpPr>
          <p:nvPr>
            <p:ph type="body" sz="quarter" idx="10"/>
          </p:nvPr>
        </p:nvSpPr>
        <p:spPr>
          <a:xfrm>
            <a:off x="185738" y="1177925"/>
            <a:ext cx="8791575" cy="5289550"/>
          </a:xfrm>
        </p:spPr>
        <p:txBody>
          <a:bodyPr>
            <a:normAutofit/>
          </a:bodyPr>
          <a:lstStyle>
            <a:lvl1pPr marL="0" indent="0">
              <a:lnSpc>
                <a:spcPct val="150000"/>
              </a:lnSpc>
              <a:buFont typeface="Arial" panose="020B0604020202020204" pitchFamily="34" charset="0"/>
              <a:buNone/>
              <a:defRPr sz="2400"/>
            </a:lvl1pPr>
          </a:lstStyle>
          <a:p>
            <a:pPr lvl="0"/>
            <a:r>
              <a:rPr lang="tr-TR"/>
              <a:t>Asıl metin stillerini düzenlemek için tıklatın</a:t>
            </a:r>
          </a:p>
          <a:p>
            <a:pPr lvl="1"/>
            <a:r>
              <a:rPr lang="tr-TR"/>
              <a:t>İkinci düzey</a:t>
            </a:r>
          </a:p>
          <a:p>
            <a:pPr lvl="2"/>
            <a:r>
              <a:rPr lang="tr-TR"/>
              <a:t>Üçüncü düzey</a:t>
            </a:r>
          </a:p>
        </p:txBody>
      </p:sp>
      <p:sp>
        <p:nvSpPr>
          <p:cNvPr id="13" name="Metin Yer Tutucusu 12"/>
          <p:cNvSpPr>
            <a:spLocks noGrp="1"/>
          </p:cNvSpPr>
          <p:nvPr>
            <p:ph type="body" sz="quarter" idx="11"/>
          </p:nvPr>
        </p:nvSpPr>
        <p:spPr>
          <a:xfrm>
            <a:off x="185738" y="288925"/>
            <a:ext cx="8791575" cy="692150"/>
          </a:xfrm>
        </p:spPr>
        <p:txBody>
          <a:bodyPr>
            <a:normAutofit/>
          </a:bodyPr>
          <a:lstStyle>
            <a:lvl1pPr marL="0" indent="0">
              <a:buNone/>
              <a:defRPr sz="3600" b="1"/>
            </a:lvl1pPr>
          </a:lstStyle>
          <a:p>
            <a:pPr lvl="0"/>
            <a:r>
              <a:rPr lang="tr-TR"/>
              <a:t>Asıl metin stillerini düzenlemek için tıklatın</a:t>
            </a:r>
          </a:p>
        </p:txBody>
      </p:sp>
    </p:spTree>
    <p:extLst>
      <p:ext uri="{BB962C8B-B14F-4D97-AF65-F5344CB8AC3E}">
        <p14:creationId xmlns:p14="http://schemas.microsoft.com/office/powerpoint/2010/main" val="16724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addeli - 6lı">
    <p:spTree>
      <p:nvGrpSpPr>
        <p:cNvPr id="1" name=""/>
        <p:cNvGrpSpPr/>
        <p:nvPr/>
      </p:nvGrpSpPr>
      <p:grpSpPr>
        <a:xfrm>
          <a:off x="0" y="0"/>
          <a:ext cx="0" cy="0"/>
          <a:chOff x="0" y="0"/>
          <a:chExt cx="0" cy="0"/>
        </a:xfrm>
      </p:grpSpPr>
      <p:sp>
        <p:nvSpPr>
          <p:cNvPr id="11"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9B0CE32C-885E-4935-BB1A-D9A0DE95182D}"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15" name="Grup 3"/>
          <p:cNvGrpSpPr>
            <a:grpSpLocks/>
          </p:cNvGrpSpPr>
          <p:nvPr userDrawn="1"/>
        </p:nvGrpSpPr>
        <p:grpSpPr bwMode="auto">
          <a:xfrm>
            <a:off x="33337" y="1581151"/>
            <a:ext cx="7558088" cy="5057775"/>
            <a:chOff x="1208420" y="2024619"/>
            <a:chExt cx="8137812" cy="4084521"/>
          </a:xfrm>
        </p:grpSpPr>
        <p:cxnSp>
          <p:nvCxnSpPr>
            <p:cNvPr id="16" name="Straight Connector 36"/>
            <p:cNvCxnSpPr/>
            <p:nvPr userDrawn="1"/>
          </p:nvCxnSpPr>
          <p:spPr>
            <a:xfrm>
              <a:off x="5120928"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p:cNvCxnSpPr/>
            <p:nvPr userDrawn="1"/>
          </p:nvCxnSpPr>
          <p:spPr>
            <a:xfrm>
              <a:off x="7084874"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8"/>
            <p:cNvCxnSpPr/>
            <p:nvPr userDrawn="1"/>
          </p:nvCxnSpPr>
          <p:spPr>
            <a:xfrm>
              <a:off x="3136471"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9"/>
            <p:cNvCxnSpPr/>
            <p:nvPr userDrawn="1"/>
          </p:nvCxnSpPr>
          <p:spPr>
            <a:xfrm>
              <a:off x="9048820"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41"/>
            <p:cNvSpPr txBox="1">
              <a:spLocks noChangeArrowheads="1"/>
            </p:cNvSpPr>
            <p:nvPr/>
          </p:nvSpPr>
          <p:spPr bwMode="auto">
            <a:xfrm>
              <a:off x="7850198" y="2024619"/>
              <a:ext cx="1496034" cy="10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C0392B"/>
                  </a:solidFill>
                  <a:latin typeface="Calibri" pitchFamily="34" charset="0"/>
                </a:rPr>
                <a:t>5</a:t>
              </a:r>
              <a:endParaRPr lang="en-US" sz="8000" b="1" smtClean="0">
                <a:solidFill>
                  <a:srgbClr val="C0392B"/>
                </a:solidFill>
                <a:latin typeface="Calibri" pitchFamily="34" charset="0"/>
              </a:endParaRPr>
            </a:p>
          </p:txBody>
        </p:sp>
        <p:sp>
          <p:nvSpPr>
            <p:cNvPr id="21" name="TextBox 47"/>
            <p:cNvSpPr txBox="1">
              <a:spLocks noChangeArrowheads="1"/>
            </p:cNvSpPr>
            <p:nvPr/>
          </p:nvSpPr>
          <p:spPr bwMode="auto">
            <a:xfrm>
              <a:off x="4483800" y="2047695"/>
              <a:ext cx="1542184" cy="10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9BBB59"/>
                  </a:solidFill>
                  <a:latin typeface="Calibri" pitchFamily="34" charset="0"/>
                </a:rPr>
                <a:t>3</a:t>
              </a:r>
            </a:p>
          </p:txBody>
        </p:sp>
        <p:sp>
          <p:nvSpPr>
            <p:cNvPr id="22" name="TextBox 55"/>
            <p:cNvSpPr txBox="1">
              <a:spLocks noChangeArrowheads="1"/>
            </p:cNvSpPr>
            <p:nvPr/>
          </p:nvSpPr>
          <p:spPr bwMode="auto">
            <a:xfrm>
              <a:off x="6165717" y="2047695"/>
              <a:ext cx="1608846" cy="10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F39C12"/>
                  </a:solidFill>
                  <a:latin typeface="Calibri" pitchFamily="34" charset="0"/>
                </a:rPr>
                <a:t>4</a:t>
              </a:r>
              <a:endParaRPr lang="en-US" sz="8000" b="1" smtClean="0">
                <a:solidFill>
                  <a:srgbClr val="F39C12"/>
                </a:solidFill>
                <a:latin typeface="Calibri" pitchFamily="34" charset="0"/>
              </a:endParaRPr>
            </a:p>
          </p:txBody>
        </p:sp>
        <p:grpSp>
          <p:nvGrpSpPr>
            <p:cNvPr id="23" name="Group 65"/>
            <p:cNvGrpSpPr>
              <a:grpSpLocks/>
            </p:cNvGrpSpPr>
            <p:nvPr userDrawn="1"/>
          </p:nvGrpSpPr>
          <p:grpSpPr bwMode="auto">
            <a:xfrm>
              <a:off x="1208420" y="2024619"/>
              <a:ext cx="1522075" cy="1196122"/>
              <a:chOff x="1208420" y="1761036"/>
              <a:chExt cx="1522075" cy="1196122"/>
            </a:xfrm>
          </p:grpSpPr>
          <p:sp>
            <p:nvSpPr>
              <p:cNvPr id="25" name="TextBox 66"/>
              <p:cNvSpPr txBox="1">
                <a:spLocks noChangeArrowheads="1"/>
              </p:cNvSpPr>
              <p:nvPr/>
            </p:nvSpPr>
            <p:spPr bwMode="auto">
              <a:xfrm>
                <a:off x="1208420" y="1761036"/>
                <a:ext cx="1521674" cy="10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2980B9"/>
                    </a:solidFill>
                    <a:latin typeface="Calibri" pitchFamily="34" charset="0"/>
                    <a:ea typeface="Open Sans Condensed Light"/>
                    <a:cs typeface="Open Sans Condensed Light"/>
                  </a:rPr>
                  <a:t>1</a:t>
                </a:r>
                <a:endParaRPr lang="en-US" sz="8000" b="1" smtClean="0">
                  <a:solidFill>
                    <a:srgbClr val="2980B9"/>
                  </a:solidFill>
                  <a:latin typeface="Calibri" pitchFamily="34" charset="0"/>
                  <a:ea typeface="Open Sans Condensed Light"/>
                  <a:cs typeface="Open Sans Condensed Light"/>
                </a:endParaRPr>
              </a:p>
            </p:txBody>
          </p:sp>
          <p:cxnSp>
            <p:nvCxnSpPr>
              <p:cNvPr id="26" name="Straight Connector 68"/>
              <p:cNvCxnSpPr/>
              <p:nvPr/>
            </p:nvCxnSpPr>
            <p:spPr>
              <a:xfrm>
                <a:off x="1431479" y="2957163"/>
                <a:ext cx="1206314"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72"/>
            <p:cNvSpPr txBox="1">
              <a:spLocks noChangeArrowheads="1"/>
            </p:cNvSpPr>
            <p:nvPr/>
          </p:nvSpPr>
          <p:spPr bwMode="auto">
            <a:xfrm>
              <a:off x="2871108" y="2047695"/>
              <a:ext cx="1542184" cy="10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16A085"/>
                  </a:solidFill>
                  <a:latin typeface="Calibri" pitchFamily="34" charset="0"/>
                </a:rPr>
                <a:t>2</a:t>
              </a:r>
            </a:p>
          </p:txBody>
        </p:sp>
      </p:grpSp>
      <p:sp>
        <p:nvSpPr>
          <p:cNvPr id="27" name="TextBox 66"/>
          <p:cNvSpPr txBox="1">
            <a:spLocks noChangeArrowheads="1"/>
          </p:cNvSpPr>
          <p:nvPr userDrawn="1"/>
        </p:nvSpPr>
        <p:spPr bwMode="auto">
          <a:xfrm>
            <a:off x="7743827" y="1566868"/>
            <a:ext cx="1114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2980B9"/>
                </a:solidFill>
                <a:latin typeface="Calibri" pitchFamily="34" charset="0"/>
                <a:ea typeface="Open Sans Condensed Light"/>
                <a:cs typeface="Open Sans Condensed Light"/>
              </a:rPr>
              <a:t>6</a:t>
            </a:r>
            <a:endParaRPr lang="en-US" sz="8000" b="1" smtClean="0">
              <a:solidFill>
                <a:srgbClr val="2980B9"/>
              </a:solidFill>
              <a:latin typeface="Calibri" pitchFamily="34" charset="0"/>
              <a:ea typeface="Open Sans Condensed Light"/>
              <a:cs typeface="Open Sans Condensed Light"/>
            </a:endParaRPr>
          </a:p>
        </p:txBody>
      </p:sp>
      <p:cxnSp>
        <p:nvCxnSpPr>
          <p:cNvPr id="28" name="Straight Connector 68"/>
          <p:cNvCxnSpPr/>
          <p:nvPr userDrawn="1"/>
        </p:nvCxnSpPr>
        <p:spPr>
          <a:xfrm>
            <a:off x="1825230" y="3062288"/>
            <a:ext cx="112037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8"/>
          <p:cNvCxnSpPr/>
          <p:nvPr userDrawn="1"/>
        </p:nvCxnSpPr>
        <p:spPr>
          <a:xfrm>
            <a:off x="3352802"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8"/>
          <p:cNvCxnSpPr/>
          <p:nvPr userDrawn="1"/>
        </p:nvCxnSpPr>
        <p:spPr>
          <a:xfrm>
            <a:off x="4835131" y="3052763"/>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68"/>
          <p:cNvCxnSpPr/>
          <p:nvPr userDrawn="1"/>
        </p:nvCxnSpPr>
        <p:spPr>
          <a:xfrm>
            <a:off x="6287693"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8"/>
          <p:cNvCxnSpPr/>
          <p:nvPr userDrawn="1"/>
        </p:nvCxnSpPr>
        <p:spPr>
          <a:xfrm>
            <a:off x="7843840"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12" name="Metin Yer Tutucusu 11"/>
          <p:cNvSpPr>
            <a:spLocks noGrp="1"/>
          </p:cNvSpPr>
          <p:nvPr>
            <p:ph type="body" sz="quarter" idx="12"/>
          </p:nvPr>
        </p:nvSpPr>
        <p:spPr>
          <a:xfrm>
            <a:off x="238125" y="319185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4" name="Metin Yer Tutucusu 11"/>
          <p:cNvSpPr>
            <a:spLocks noGrp="1"/>
          </p:cNvSpPr>
          <p:nvPr>
            <p:ph type="body" sz="quarter" idx="13"/>
          </p:nvPr>
        </p:nvSpPr>
        <p:spPr>
          <a:xfrm>
            <a:off x="1834641" y="3196774"/>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5" name="Metin Yer Tutucusu 11"/>
          <p:cNvSpPr>
            <a:spLocks noGrp="1"/>
          </p:cNvSpPr>
          <p:nvPr>
            <p:ph type="body" sz="quarter" idx="14"/>
          </p:nvPr>
        </p:nvSpPr>
        <p:spPr>
          <a:xfrm>
            <a:off x="3338979"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6" name="Metin Yer Tutucusu 11"/>
          <p:cNvSpPr>
            <a:spLocks noGrp="1"/>
          </p:cNvSpPr>
          <p:nvPr>
            <p:ph type="body" sz="quarter" idx="15"/>
          </p:nvPr>
        </p:nvSpPr>
        <p:spPr>
          <a:xfrm>
            <a:off x="4854372"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7" name="Metin Yer Tutucusu 11"/>
          <p:cNvSpPr>
            <a:spLocks noGrp="1"/>
          </p:cNvSpPr>
          <p:nvPr>
            <p:ph type="body" sz="quarter" idx="16"/>
          </p:nvPr>
        </p:nvSpPr>
        <p:spPr>
          <a:xfrm>
            <a:off x="6303399"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8" name="Metin Yer Tutucusu 11"/>
          <p:cNvSpPr>
            <a:spLocks noGrp="1"/>
          </p:cNvSpPr>
          <p:nvPr>
            <p:ph type="body" sz="quarter" idx="17"/>
          </p:nvPr>
        </p:nvSpPr>
        <p:spPr>
          <a:xfrm>
            <a:off x="7918350" y="3211525"/>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Tree>
    <p:extLst>
      <p:ext uri="{BB962C8B-B14F-4D97-AF65-F5344CB8AC3E}">
        <p14:creationId xmlns:p14="http://schemas.microsoft.com/office/powerpoint/2010/main" val="105463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ddeli - 2">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784E152D-6560-433D-9F60-07C9F57D16BA}"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14" name="Grup 3"/>
          <p:cNvGrpSpPr>
            <a:grpSpLocks/>
          </p:cNvGrpSpPr>
          <p:nvPr userDrawn="1"/>
        </p:nvGrpSpPr>
        <p:grpSpPr bwMode="auto">
          <a:xfrm>
            <a:off x="241699" y="2057405"/>
            <a:ext cx="8662988" cy="4581525"/>
            <a:chOff x="1431656" y="2409624"/>
            <a:chExt cx="9328688" cy="3699516"/>
          </a:xfrm>
        </p:grpSpPr>
        <p:cxnSp>
          <p:nvCxnSpPr>
            <p:cNvPr id="15" name="Straight Connector 36"/>
            <p:cNvCxnSpPr/>
            <p:nvPr userDrawn="1"/>
          </p:nvCxnSpPr>
          <p:spPr>
            <a:xfrm>
              <a:off x="512030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7"/>
            <p:cNvCxnSpPr/>
            <p:nvPr userDrawn="1"/>
          </p:nvCxnSpPr>
          <p:spPr>
            <a:xfrm>
              <a:off x="7085795"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8"/>
            <p:cNvCxnSpPr/>
            <p:nvPr userDrawn="1"/>
          </p:nvCxnSpPr>
          <p:spPr>
            <a:xfrm>
              <a:off x="3136872"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9"/>
            <p:cNvCxnSpPr/>
            <p:nvPr userDrawn="1"/>
          </p:nvCxnSpPr>
          <p:spPr>
            <a:xfrm>
              <a:off x="9049999"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3"/>
            <p:cNvCxnSpPr/>
            <p:nvPr/>
          </p:nvCxnSpPr>
          <p:spPr>
            <a:xfrm>
              <a:off x="9312833"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49"/>
            <p:cNvCxnSpPr/>
            <p:nvPr/>
          </p:nvCxnSpPr>
          <p:spPr>
            <a:xfrm>
              <a:off x="5381860"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7"/>
            <p:cNvCxnSpPr/>
            <p:nvPr/>
          </p:nvCxnSpPr>
          <p:spPr>
            <a:xfrm>
              <a:off x="7351193"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8"/>
            <p:cNvCxnSpPr/>
            <p:nvPr/>
          </p:nvCxnSpPr>
          <p:spPr>
            <a:xfrm>
              <a:off x="1431656" y="3221057"/>
              <a:ext cx="1447510"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74"/>
            <p:cNvCxnSpPr/>
            <p:nvPr/>
          </p:nvCxnSpPr>
          <p:spPr>
            <a:xfrm>
              <a:off x="3406117" y="3221057"/>
              <a:ext cx="1447510"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24" name="Oval 5"/>
          <p:cNvSpPr>
            <a:spLocks noChangeArrowheads="1"/>
          </p:cNvSpPr>
          <p:nvPr userDrawn="1"/>
        </p:nvSpPr>
        <p:spPr bwMode="auto">
          <a:xfrm>
            <a:off x="483394" y="1684343"/>
            <a:ext cx="848916" cy="1131887"/>
          </a:xfrm>
          <a:prstGeom prst="ellipse">
            <a:avLst/>
          </a:pr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grpSp>
        <p:nvGrpSpPr>
          <p:cNvPr id="25" name="Group 55"/>
          <p:cNvGrpSpPr>
            <a:grpSpLocks/>
          </p:cNvGrpSpPr>
          <p:nvPr userDrawn="1"/>
        </p:nvGrpSpPr>
        <p:grpSpPr bwMode="auto">
          <a:xfrm>
            <a:off x="384574" y="1558930"/>
            <a:ext cx="1041797" cy="1389063"/>
            <a:chOff x="1119258" y="2257147"/>
            <a:chExt cx="1868076" cy="1868076"/>
          </a:xfrm>
        </p:grpSpPr>
        <p:sp>
          <p:nvSpPr>
            <p:cNvPr id="26" name="Freeform 6"/>
            <p:cNvSpPr>
              <a:spLocks/>
            </p:cNvSpPr>
            <p:nvPr/>
          </p:nvSpPr>
          <p:spPr bwMode="auto">
            <a:xfrm>
              <a:off x="2494162" y="2393783"/>
              <a:ext cx="356535" cy="356536"/>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7" name="Freeform 7"/>
            <p:cNvSpPr>
              <a:spLocks/>
            </p:cNvSpPr>
            <p:nvPr/>
          </p:nvSpPr>
          <p:spPr bwMode="auto">
            <a:xfrm>
              <a:off x="2075713" y="2257147"/>
              <a:ext cx="426989" cy="19214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8" name="Freeform 8"/>
            <p:cNvSpPr>
              <a:spLocks/>
            </p:cNvSpPr>
            <p:nvPr/>
          </p:nvSpPr>
          <p:spPr bwMode="auto">
            <a:xfrm>
              <a:off x="2795189" y="2743914"/>
              <a:ext cx="192145" cy="424854"/>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9" name="Freeform 9"/>
            <p:cNvSpPr>
              <a:spLocks/>
            </p:cNvSpPr>
            <p:nvPr/>
          </p:nvSpPr>
          <p:spPr bwMode="auto">
            <a:xfrm>
              <a:off x="2795189" y="3213602"/>
              <a:ext cx="192145" cy="426989"/>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0" name="Freeform 10"/>
            <p:cNvSpPr>
              <a:spLocks/>
            </p:cNvSpPr>
            <p:nvPr/>
          </p:nvSpPr>
          <p:spPr bwMode="auto">
            <a:xfrm>
              <a:off x="2494162" y="3632050"/>
              <a:ext cx="356535" cy="356536"/>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1" name="Freeform 11"/>
            <p:cNvSpPr>
              <a:spLocks/>
            </p:cNvSpPr>
            <p:nvPr/>
          </p:nvSpPr>
          <p:spPr bwMode="auto">
            <a:xfrm>
              <a:off x="2075713" y="3935212"/>
              <a:ext cx="426989" cy="19001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2" name="Freeform 12"/>
            <p:cNvSpPr>
              <a:spLocks/>
            </p:cNvSpPr>
            <p:nvPr/>
          </p:nvSpPr>
          <p:spPr bwMode="auto">
            <a:xfrm>
              <a:off x="1606025" y="3935212"/>
              <a:ext cx="424853" cy="19001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3" name="Freeform 13"/>
            <p:cNvSpPr>
              <a:spLocks/>
            </p:cNvSpPr>
            <p:nvPr/>
          </p:nvSpPr>
          <p:spPr bwMode="auto">
            <a:xfrm>
              <a:off x="1255894" y="3632050"/>
              <a:ext cx="356535" cy="356536"/>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4" name="Freeform 14"/>
            <p:cNvSpPr>
              <a:spLocks/>
            </p:cNvSpPr>
            <p:nvPr/>
          </p:nvSpPr>
          <p:spPr bwMode="auto">
            <a:xfrm>
              <a:off x="1119258" y="3213602"/>
              <a:ext cx="192145" cy="426989"/>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schemeClr>
            </a:solidFill>
            <a:ln>
              <a:noFill/>
            </a:ln>
          </p:spPr>
          <p:txBody>
            <a:bodyPr/>
            <a:lstStyle/>
            <a:p>
              <a:pPr>
                <a:defRPr/>
              </a:pPr>
              <a:endParaRPr lang="id-ID">
                <a:solidFill>
                  <a:prstClr val="black"/>
                </a:solidFill>
                <a:cs typeface="Arial" pitchFamily="34" charset="0"/>
              </a:endParaRPr>
            </a:p>
          </p:txBody>
        </p:sp>
        <p:sp>
          <p:nvSpPr>
            <p:cNvPr id="35" name="Freeform 15"/>
            <p:cNvSpPr>
              <a:spLocks/>
            </p:cNvSpPr>
            <p:nvPr/>
          </p:nvSpPr>
          <p:spPr bwMode="auto">
            <a:xfrm>
              <a:off x="1119258" y="2743914"/>
              <a:ext cx="192145" cy="424854"/>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schemeClr>
            </a:solidFill>
            <a:ln>
              <a:noFill/>
            </a:ln>
          </p:spPr>
          <p:txBody>
            <a:bodyPr/>
            <a:lstStyle/>
            <a:p>
              <a:pPr>
                <a:defRPr/>
              </a:pPr>
              <a:endParaRPr lang="id-ID">
                <a:solidFill>
                  <a:prstClr val="black"/>
                </a:solidFill>
                <a:cs typeface="Arial" pitchFamily="34" charset="0"/>
              </a:endParaRPr>
            </a:p>
          </p:txBody>
        </p:sp>
        <p:sp>
          <p:nvSpPr>
            <p:cNvPr id="36" name="Freeform 16"/>
            <p:cNvSpPr>
              <a:spLocks/>
            </p:cNvSpPr>
            <p:nvPr/>
          </p:nvSpPr>
          <p:spPr bwMode="auto">
            <a:xfrm>
              <a:off x="1255894" y="2393783"/>
              <a:ext cx="356535" cy="356536"/>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a:lstStyle/>
            <a:p>
              <a:pPr>
                <a:defRPr/>
              </a:pPr>
              <a:endParaRPr lang="id-ID">
                <a:solidFill>
                  <a:prstClr val="black"/>
                </a:solidFill>
                <a:cs typeface="Arial" pitchFamily="34" charset="0"/>
              </a:endParaRPr>
            </a:p>
          </p:txBody>
        </p:sp>
        <p:sp>
          <p:nvSpPr>
            <p:cNvPr id="37" name="Freeform 17"/>
            <p:cNvSpPr>
              <a:spLocks/>
            </p:cNvSpPr>
            <p:nvPr/>
          </p:nvSpPr>
          <p:spPr bwMode="auto">
            <a:xfrm>
              <a:off x="1606025" y="2257147"/>
              <a:ext cx="424853" cy="19214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a:lstStyle/>
            <a:p>
              <a:pPr>
                <a:defRPr/>
              </a:pPr>
              <a:endParaRPr lang="id-ID">
                <a:solidFill>
                  <a:prstClr val="black"/>
                </a:solidFill>
                <a:cs typeface="Arial" pitchFamily="34" charset="0"/>
              </a:endParaRPr>
            </a:p>
          </p:txBody>
        </p:sp>
      </p:grpSp>
      <p:sp>
        <p:nvSpPr>
          <p:cNvPr id="38" name="Oval 5"/>
          <p:cNvSpPr>
            <a:spLocks noChangeArrowheads="1"/>
          </p:cNvSpPr>
          <p:nvPr userDrawn="1"/>
        </p:nvSpPr>
        <p:spPr bwMode="auto">
          <a:xfrm>
            <a:off x="2319339" y="1662118"/>
            <a:ext cx="864394" cy="1150937"/>
          </a:xfrm>
          <a:prstGeom prst="ellipse">
            <a:avLst/>
          </a:prstGeom>
          <a:solidFill>
            <a:schemeClr val="accent3"/>
          </a:solidFill>
          <a:ln>
            <a:noFill/>
          </a:ln>
          <a:extLst/>
        </p:spPr>
        <p:txBody>
          <a:bodyPr/>
          <a:lstStyle/>
          <a:p>
            <a:pPr>
              <a:defRPr/>
            </a:pPr>
            <a:endParaRPr lang="id-ID">
              <a:solidFill>
                <a:prstClr val="black"/>
              </a:solidFill>
              <a:cs typeface="Arial" pitchFamily="34" charset="0"/>
            </a:endParaRPr>
          </a:p>
        </p:txBody>
      </p:sp>
      <p:grpSp>
        <p:nvGrpSpPr>
          <p:cNvPr id="39" name="Group 86"/>
          <p:cNvGrpSpPr>
            <a:grpSpLocks/>
          </p:cNvGrpSpPr>
          <p:nvPr userDrawn="1"/>
        </p:nvGrpSpPr>
        <p:grpSpPr bwMode="auto">
          <a:xfrm>
            <a:off x="2221708" y="1530355"/>
            <a:ext cx="1059656" cy="1412875"/>
            <a:chOff x="3800237" y="2257147"/>
            <a:chExt cx="1868076" cy="1868076"/>
          </a:xfrm>
        </p:grpSpPr>
        <p:sp>
          <p:nvSpPr>
            <p:cNvPr id="40" name="Freeform 6"/>
            <p:cNvSpPr>
              <a:spLocks/>
            </p:cNvSpPr>
            <p:nvPr/>
          </p:nvSpPr>
          <p:spPr bwMode="auto">
            <a:xfrm>
              <a:off x="5175058" y="2393580"/>
              <a:ext cx="356824" cy="3568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1" name="Freeform 7"/>
            <p:cNvSpPr>
              <a:spLocks/>
            </p:cNvSpPr>
            <p:nvPr/>
          </p:nvSpPr>
          <p:spPr bwMode="auto">
            <a:xfrm>
              <a:off x="4755265" y="2257147"/>
              <a:ext cx="428188" cy="191006"/>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2" name="Freeform 8"/>
            <p:cNvSpPr>
              <a:spLocks/>
            </p:cNvSpPr>
            <p:nvPr/>
          </p:nvSpPr>
          <p:spPr bwMode="auto">
            <a:xfrm>
              <a:off x="5477308" y="2744106"/>
              <a:ext cx="191005" cy="42609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3" name="Freeform 9"/>
            <p:cNvSpPr>
              <a:spLocks/>
            </p:cNvSpPr>
            <p:nvPr/>
          </p:nvSpPr>
          <p:spPr bwMode="auto">
            <a:xfrm>
              <a:off x="5477308" y="3212175"/>
              <a:ext cx="191005" cy="428188"/>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4" name="Freeform 10"/>
            <p:cNvSpPr>
              <a:spLocks/>
            </p:cNvSpPr>
            <p:nvPr/>
          </p:nvSpPr>
          <p:spPr bwMode="auto">
            <a:xfrm>
              <a:off x="5175058" y="3631968"/>
              <a:ext cx="356824" cy="35682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5" name="Freeform 11"/>
            <p:cNvSpPr>
              <a:spLocks/>
            </p:cNvSpPr>
            <p:nvPr/>
          </p:nvSpPr>
          <p:spPr bwMode="auto">
            <a:xfrm>
              <a:off x="4755265" y="3936316"/>
              <a:ext cx="428188" cy="188907"/>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6" name="Freeform 12"/>
            <p:cNvSpPr>
              <a:spLocks/>
            </p:cNvSpPr>
            <p:nvPr/>
          </p:nvSpPr>
          <p:spPr bwMode="auto">
            <a:xfrm>
              <a:off x="4287196" y="3936316"/>
              <a:ext cx="426090" cy="188907"/>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7" name="Freeform 13"/>
            <p:cNvSpPr>
              <a:spLocks/>
            </p:cNvSpPr>
            <p:nvPr/>
          </p:nvSpPr>
          <p:spPr bwMode="auto">
            <a:xfrm>
              <a:off x="3936670" y="3631968"/>
              <a:ext cx="356824" cy="356824"/>
            </a:xfrm>
            <a:custGeom>
              <a:avLst/>
              <a:gdLst>
                <a:gd name="T0" fmla="*/ 2147483647 w 206"/>
                <a:gd name="T1" fmla="*/ 0 h 207"/>
                <a:gd name="T2" fmla="*/ 0 w 206"/>
                <a:gd name="T3" fmla="*/ 2147483647 h 207"/>
                <a:gd name="T4" fmla="*/ 2147483647 w 206"/>
                <a:gd name="T5" fmla="*/ 2147483647 h 207"/>
                <a:gd name="T6" fmla="*/ 2147483647 w 206"/>
                <a:gd name="T7" fmla="*/ 2147483647 h 207"/>
                <a:gd name="T8" fmla="*/ 2147483647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92D050">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48" name="Freeform 14"/>
            <p:cNvSpPr>
              <a:spLocks/>
            </p:cNvSpPr>
            <p:nvPr/>
          </p:nvSpPr>
          <p:spPr bwMode="auto">
            <a:xfrm>
              <a:off x="3800237" y="3212175"/>
              <a:ext cx="191006" cy="428188"/>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49" name="Freeform 15"/>
            <p:cNvSpPr>
              <a:spLocks/>
            </p:cNvSpPr>
            <p:nvPr/>
          </p:nvSpPr>
          <p:spPr bwMode="auto">
            <a:xfrm>
              <a:off x="3800237" y="2744106"/>
              <a:ext cx="191006" cy="42609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50" name="Freeform 16"/>
            <p:cNvSpPr>
              <a:spLocks/>
            </p:cNvSpPr>
            <p:nvPr/>
          </p:nvSpPr>
          <p:spPr bwMode="auto">
            <a:xfrm>
              <a:off x="3936670" y="2393580"/>
              <a:ext cx="356824" cy="3568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51" name="Freeform 17"/>
            <p:cNvSpPr>
              <a:spLocks/>
            </p:cNvSpPr>
            <p:nvPr/>
          </p:nvSpPr>
          <p:spPr bwMode="auto">
            <a:xfrm>
              <a:off x="4287196" y="2257147"/>
              <a:ext cx="426090" cy="191006"/>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grpSp>
      <p:sp>
        <p:nvSpPr>
          <p:cNvPr id="52" name="Oval 5"/>
          <p:cNvSpPr>
            <a:spLocks noChangeArrowheads="1"/>
          </p:cNvSpPr>
          <p:nvPr userDrawn="1"/>
        </p:nvSpPr>
        <p:spPr bwMode="auto">
          <a:xfrm>
            <a:off x="4137422" y="1638300"/>
            <a:ext cx="876300" cy="1168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tr-TR" altLang="tr-TR">
              <a:solidFill>
                <a:prstClr val="black"/>
              </a:solidFill>
              <a:latin typeface="Calibri" pitchFamily="34" charset="0"/>
            </a:endParaRPr>
          </a:p>
        </p:txBody>
      </p:sp>
      <p:grpSp>
        <p:nvGrpSpPr>
          <p:cNvPr id="53" name="Group 100"/>
          <p:cNvGrpSpPr>
            <a:grpSpLocks/>
          </p:cNvGrpSpPr>
          <p:nvPr userDrawn="1"/>
        </p:nvGrpSpPr>
        <p:grpSpPr bwMode="auto">
          <a:xfrm>
            <a:off x="4035029" y="1506538"/>
            <a:ext cx="1076325" cy="1435100"/>
            <a:chOff x="6546413" y="2257147"/>
            <a:chExt cx="1868076" cy="1868076"/>
          </a:xfrm>
        </p:grpSpPr>
        <p:sp>
          <p:nvSpPr>
            <p:cNvPr id="54" name="Freeform 6"/>
            <p:cNvSpPr>
              <a:spLocks/>
            </p:cNvSpPr>
            <p:nvPr/>
          </p:nvSpPr>
          <p:spPr bwMode="auto">
            <a:xfrm>
              <a:off x="7922673" y="2393533"/>
              <a:ext cx="355430" cy="355430"/>
            </a:xfrm>
            <a:custGeom>
              <a:avLst/>
              <a:gdLst>
                <a:gd name="T0" fmla="*/ 2147483647 w 207"/>
                <a:gd name="T1" fmla="*/ 2147483647 h 206"/>
                <a:gd name="T2" fmla="*/ 2147483647 w 207"/>
                <a:gd name="T3" fmla="*/ 0 h 206"/>
                <a:gd name="T4" fmla="*/ 0 w 207"/>
                <a:gd name="T5" fmla="*/ 2147483647 h 206"/>
                <a:gd name="T6" fmla="*/ 2147483647 w 207"/>
                <a:gd name="T7" fmla="*/ 2147483647 h 206"/>
                <a:gd name="T8" fmla="*/ 2147483647 w 207"/>
                <a:gd name="T9" fmla="*/ 2147483647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55" name="Freeform 7"/>
            <p:cNvSpPr>
              <a:spLocks/>
            </p:cNvSpPr>
            <p:nvPr/>
          </p:nvSpPr>
          <p:spPr bwMode="auto">
            <a:xfrm>
              <a:off x="7503181" y="2257147"/>
              <a:ext cx="425690" cy="192180"/>
            </a:xfrm>
            <a:custGeom>
              <a:avLst/>
              <a:gdLst>
                <a:gd name="T0" fmla="*/ 0 w 248"/>
                <a:gd name="T1" fmla="*/ 0 h 111"/>
                <a:gd name="T2" fmla="*/ 0 w 248"/>
                <a:gd name="T3" fmla="*/ 2147483647 h 111"/>
                <a:gd name="T4" fmla="*/ 2147483647 w 248"/>
                <a:gd name="T5" fmla="*/ 2147483647 h 111"/>
                <a:gd name="T6" fmla="*/ 2147483647 w 248"/>
                <a:gd name="T7" fmla="*/ 2147483647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56" name="Freeform 8"/>
            <p:cNvSpPr>
              <a:spLocks/>
            </p:cNvSpPr>
            <p:nvPr/>
          </p:nvSpPr>
          <p:spPr bwMode="auto">
            <a:xfrm>
              <a:off x="8222308" y="2744831"/>
              <a:ext cx="192181" cy="423623"/>
            </a:xfrm>
            <a:custGeom>
              <a:avLst/>
              <a:gdLst>
                <a:gd name="T0" fmla="*/ 2147483647 w 111"/>
                <a:gd name="T1" fmla="*/ 0 h 247"/>
                <a:gd name="T2" fmla="*/ 0 w 111"/>
                <a:gd name="T3" fmla="*/ 2147483647 h 247"/>
                <a:gd name="T4" fmla="*/ 2147483647 w 111"/>
                <a:gd name="T5" fmla="*/ 2147483647 h 247"/>
                <a:gd name="T6" fmla="*/ 2147483647 w 111"/>
                <a:gd name="T7" fmla="*/ 2147483647 h 247"/>
                <a:gd name="T8" fmla="*/ 2147483647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57" name="Freeform 9"/>
            <p:cNvSpPr>
              <a:spLocks/>
            </p:cNvSpPr>
            <p:nvPr/>
          </p:nvSpPr>
          <p:spPr bwMode="auto">
            <a:xfrm>
              <a:off x="8222308" y="3213915"/>
              <a:ext cx="192181" cy="425690"/>
            </a:xfrm>
            <a:custGeom>
              <a:avLst/>
              <a:gdLst>
                <a:gd name="T0" fmla="*/ 2147483647 w 111"/>
                <a:gd name="T1" fmla="*/ 0 h 248"/>
                <a:gd name="T2" fmla="*/ 0 w 111"/>
                <a:gd name="T3" fmla="*/ 2147483647 h 248"/>
                <a:gd name="T4" fmla="*/ 2147483647 w 111"/>
                <a:gd name="T5" fmla="*/ 2147483647 h 248"/>
                <a:gd name="T6" fmla="*/ 2147483647 w 111"/>
                <a:gd name="T7" fmla="*/ 0 h 248"/>
                <a:gd name="T8" fmla="*/ 2147483647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58" name="Freeform 10"/>
            <p:cNvSpPr>
              <a:spLocks/>
            </p:cNvSpPr>
            <p:nvPr/>
          </p:nvSpPr>
          <p:spPr bwMode="auto">
            <a:xfrm>
              <a:off x="7922673" y="3633407"/>
              <a:ext cx="355430" cy="355430"/>
            </a:xfrm>
            <a:custGeom>
              <a:avLst/>
              <a:gdLst>
                <a:gd name="T0" fmla="*/ 2147483647 w 207"/>
                <a:gd name="T1" fmla="*/ 2147483647 h 207"/>
                <a:gd name="T2" fmla="*/ 2147483647 w 207"/>
                <a:gd name="T3" fmla="*/ 0 h 207"/>
                <a:gd name="T4" fmla="*/ 0 w 207"/>
                <a:gd name="T5" fmla="*/ 2147483647 h 207"/>
                <a:gd name="T6" fmla="*/ 2147483647 w 207"/>
                <a:gd name="T7" fmla="*/ 2147483647 h 207"/>
                <a:gd name="T8" fmla="*/ 2147483647 w 207"/>
                <a:gd name="T9" fmla="*/ 214748364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59" name="Freeform 11"/>
            <p:cNvSpPr>
              <a:spLocks/>
            </p:cNvSpPr>
            <p:nvPr/>
          </p:nvSpPr>
          <p:spPr bwMode="auto">
            <a:xfrm>
              <a:off x="7503181" y="3937175"/>
              <a:ext cx="425690" cy="188048"/>
            </a:xfrm>
            <a:custGeom>
              <a:avLst/>
              <a:gdLst>
                <a:gd name="T0" fmla="*/ 2147483647 w 248"/>
                <a:gd name="T1" fmla="*/ 2147483647 h 110"/>
                <a:gd name="T2" fmla="*/ 2147483647 w 248"/>
                <a:gd name="T3" fmla="*/ 0 h 110"/>
                <a:gd name="T4" fmla="*/ 0 w 248"/>
                <a:gd name="T5" fmla="*/ 2147483647 h 110"/>
                <a:gd name="T6" fmla="*/ 0 w 248"/>
                <a:gd name="T7" fmla="*/ 2147483647 h 110"/>
                <a:gd name="T8" fmla="*/ 2147483647 w 248"/>
                <a:gd name="T9" fmla="*/ 2147483647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0" name="Freeform 12"/>
            <p:cNvSpPr>
              <a:spLocks/>
            </p:cNvSpPr>
            <p:nvPr/>
          </p:nvSpPr>
          <p:spPr bwMode="auto">
            <a:xfrm>
              <a:off x="7034097" y="3937175"/>
              <a:ext cx="423623" cy="188048"/>
            </a:xfrm>
            <a:custGeom>
              <a:avLst/>
              <a:gdLst>
                <a:gd name="T0" fmla="*/ 0 w 247"/>
                <a:gd name="T1" fmla="*/ 2147483647 h 110"/>
                <a:gd name="T2" fmla="*/ 2147483647 w 247"/>
                <a:gd name="T3" fmla="*/ 2147483647 h 110"/>
                <a:gd name="T4" fmla="*/ 2147483647 w 247"/>
                <a:gd name="T5" fmla="*/ 2147483647 h 110"/>
                <a:gd name="T6" fmla="*/ 2147483647 w 247"/>
                <a:gd name="T7" fmla="*/ 0 h 110"/>
                <a:gd name="T8" fmla="*/ 0 w 247"/>
                <a:gd name="T9" fmla="*/ 2147483647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1" name="Freeform 13"/>
            <p:cNvSpPr>
              <a:spLocks/>
            </p:cNvSpPr>
            <p:nvPr/>
          </p:nvSpPr>
          <p:spPr bwMode="auto">
            <a:xfrm>
              <a:off x="6682799" y="3633407"/>
              <a:ext cx="355430" cy="355430"/>
            </a:xfrm>
            <a:custGeom>
              <a:avLst/>
              <a:gdLst>
                <a:gd name="T0" fmla="*/ 2147483647 w 206"/>
                <a:gd name="T1" fmla="*/ 0 h 207"/>
                <a:gd name="T2" fmla="*/ 0 w 206"/>
                <a:gd name="T3" fmla="*/ 2147483647 h 207"/>
                <a:gd name="T4" fmla="*/ 2147483647 w 206"/>
                <a:gd name="T5" fmla="*/ 2147483647 h 207"/>
                <a:gd name="T6" fmla="*/ 2147483647 w 206"/>
                <a:gd name="T7" fmla="*/ 2147483647 h 207"/>
                <a:gd name="T8" fmla="*/ 2147483647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2" name="Freeform 14"/>
            <p:cNvSpPr>
              <a:spLocks/>
            </p:cNvSpPr>
            <p:nvPr/>
          </p:nvSpPr>
          <p:spPr bwMode="auto">
            <a:xfrm>
              <a:off x="6546413" y="3213915"/>
              <a:ext cx="192180" cy="425690"/>
            </a:xfrm>
            <a:custGeom>
              <a:avLst/>
              <a:gdLst>
                <a:gd name="T0" fmla="*/ 0 w 111"/>
                <a:gd name="T1" fmla="*/ 0 h 248"/>
                <a:gd name="T2" fmla="*/ 2147483647 w 111"/>
                <a:gd name="T3" fmla="*/ 2147483647 h 248"/>
                <a:gd name="T4" fmla="*/ 2147483647 w 111"/>
                <a:gd name="T5" fmla="*/ 2147483647 h 248"/>
                <a:gd name="T6" fmla="*/ 2147483647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3" name="Freeform 15"/>
            <p:cNvSpPr>
              <a:spLocks/>
            </p:cNvSpPr>
            <p:nvPr/>
          </p:nvSpPr>
          <p:spPr bwMode="auto">
            <a:xfrm>
              <a:off x="6546413" y="2744831"/>
              <a:ext cx="192180" cy="423623"/>
            </a:xfrm>
            <a:custGeom>
              <a:avLst/>
              <a:gdLst>
                <a:gd name="T0" fmla="*/ 2147483647 w 111"/>
                <a:gd name="T1" fmla="*/ 2147483647 h 247"/>
                <a:gd name="T2" fmla="*/ 2147483647 w 111"/>
                <a:gd name="T3" fmla="*/ 2147483647 h 247"/>
                <a:gd name="T4" fmla="*/ 2147483647 w 111"/>
                <a:gd name="T5" fmla="*/ 0 h 247"/>
                <a:gd name="T6" fmla="*/ 0 w 111"/>
                <a:gd name="T7" fmla="*/ 2147483647 h 247"/>
                <a:gd name="T8" fmla="*/ 2147483647 w 111"/>
                <a:gd name="T9" fmla="*/ 2147483647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4" name="Freeform 16"/>
            <p:cNvSpPr>
              <a:spLocks/>
            </p:cNvSpPr>
            <p:nvPr/>
          </p:nvSpPr>
          <p:spPr bwMode="auto">
            <a:xfrm>
              <a:off x="6682799" y="2393533"/>
              <a:ext cx="355430" cy="355430"/>
            </a:xfrm>
            <a:custGeom>
              <a:avLst/>
              <a:gdLst>
                <a:gd name="T0" fmla="*/ 0 w 206"/>
                <a:gd name="T1" fmla="*/ 2147483647 h 206"/>
                <a:gd name="T2" fmla="*/ 2147483647 w 206"/>
                <a:gd name="T3" fmla="*/ 2147483647 h 206"/>
                <a:gd name="T4" fmla="*/ 2147483647 w 206"/>
                <a:gd name="T5" fmla="*/ 2147483647 h 206"/>
                <a:gd name="T6" fmla="*/ 2147483647 w 206"/>
                <a:gd name="T7" fmla="*/ 0 h 206"/>
                <a:gd name="T8" fmla="*/ 0 w 206"/>
                <a:gd name="T9" fmla="*/ 2147483647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5" name="Freeform 17"/>
            <p:cNvSpPr>
              <a:spLocks/>
            </p:cNvSpPr>
            <p:nvPr/>
          </p:nvSpPr>
          <p:spPr bwMode="auto">
            <a:xfrm>
              <a:off x="7034097" y="2257147"/>
              <a:ext cx="423623" cy="192180"/>
            </a:xfrm>
            <a:custGeom>
              <a:avLst/>
              <a:gdLst>
                <a:gd name="T0" fmla="*/ 0 w 247"/>
                <a:gd name="T1" fmla="*/ 2147483647 h 111"/>
                <a:gd name="T2" fmla="*/ 2147483647 w 247"/>
                <a:gd name="T3" fmla="*/ 2147483647 h 111"/>
                <a:gd name="T4" fmla="*/ 2147483647 w 247"/>
                <a:gd name="T5" fmla="*/ 2147483647 h 111"/>
                <a:gd name="T6" fmla="*/ 2147483647 w 247"/>
                <a:gd name="T7" fmla="*/ 0 h 111"/>
                <a:gd name="T8" fmla="*/ 0 w 247"/>
                <a:gd name="T9" fmla="*/ 2147483647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grpSp>
      <p:sp>
        <p:nvSpPr>
          <p:cNvPr id="66" name="Oval 5"/>
          <p:cNvSpPr>
            <a:spLocks noChangeArrowheads="1"/>
          </p:cNvSpPr>
          <p:nvPr userDrawn="1"/>
        </p:nvSpPr>
        <p:spPr bwMode="auto">
          <a:xfrm>
            <a:off x="5987653" y="1666875"/>
            <a:ext cx="860822" cy="1149350"/>
          </a:xfrm>
          <a:prstGeom prst="ellipse">
            <a:avLst/>
          </a:prstGeom>
          <a:solidFill>
            <a:schemeClr val="accent4"/>
          </a:solidFill>
          <a:ln>
            <a:noFill/>
          </a:ln>
          <a:extLst/>
        </p:spPr>
        <p:txBody>
          <a:bodyPr/>
          <a:lstStyle/>
          <a:p>
            <a:pPr>
              <a:defRPr/>
            </a:pPr>
            <a:endParaRPr lang="id-ID">
              <a:solidFill>
                <a:prstClr val="black"/>
              </a:solidFill>
              <a:cs typeface="Arial" pitchFamily="34" charset="0"/>
            </a:endParaRPr>
          </a:p>
        </p:txBody>
      </p:sp>
      <p:grpSp>
        <p:nvGrpSpPr>
          <p:cNvPr id="67" name="Group 114"/>
          <p:cNvGrpSpPr>
            <a:grpSpLocks/>
          </p:cNvGrpSpPr>
          <p:nvPr userDrawn="1"/>
        </p:nvGrpSpPr>
        <p:grpSpPr bwMode="auto">
          <a:xfrm>
            <a:off x="5885261" y="1541463"/>
            <a:ext cx="1057275" cy="1409700"/>
            <a:chOff x="9237196" y="2257147"/>
            <a:chExt cx="1868076" cy="1868076"/>
          </a:xfrm>
        </p:grpSpPr>
        <p:sp>
          <p:nvSpPr>
            <p:cNvPr id="68" name="Freeform 6"/>
            <p:cNvSpPr>
              <a:spLocks/>
            </p:cNvSpPr>
            <p:nvPr/>
          </p:nvSpPr>
          <p:spPr bwMode="auto">
            <a:xfrm>
              <a:off x="10613009" y="2393886"/>
              <a:ext cx="355523" cy="3555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69" name="Freeform 7"/>
            <p:cNvSpPr>
              <a:spLocks/>
            </p:cNvSpPr>
            <p:nvPr/>
          </p:nvSpPr>
          <p:spPr bwMode="auto">
            <a:xfrm>
              <a:off x="10192271" y="2257147"/>
              <a:ext cx="429153" cy="19143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0" name="Freeform 8"/>
            <p:cNvSpPr>
              <a:spLocks/>
            </p:cNvSpPr>
            <p:nvPr/>
          </p:nvSpPr>
          <p:spPr bwMode="auto">
            <a:xfrm>
              <a:off x="10913836" y="2743099"/>
              <a:ext cx="191436" cy="42705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1" name="Freeform 9"/>
            <p:cNvSpPr>
              <a:spLocks/>
            </p:cNvSpPr>
            <p:nvPr/>
          </p:nvSpPr>
          <p:spPr bwMode="auto">
            <a:xfrm>
              <a:off x="10913836" y="3212222"/>
              <a:ext cx="191436" cy="42915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2" name="Freeform 10"/>
            <p:cNvSpPr>
              <a:spLocks/>
            </p:cNvSpPr>
            <p:nvPr/>
          </p:nvSpPr>
          <p:spPr bwMode="auto">
            <a:xfrm>
              <a:off x="10613009" y="3632960"/>
              <a:ext cx="355523" cy="35552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3" name="Freeform 11"/>
            <p:cNvSpPr>
              <a:spLocks/>
            </p:cNvSpPr>
            <p:nvPr/>
          </p:nvSpPr>
          <p:spPr bwMode="auto">
            <a:xfrm>
              <a:off x="10192271" y="3935891"/>
              <a:ext cx="429153" cy="189332"/>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4" name="Freeform 12"/>
            <p:cNvSpPr>
              <a:spLocks/>
            </p:cNvSpPr>
            <p:nvPr/>
          </p:nvSpPr>
          <p:spPr bwMode="auto">
            <a:xfrm>
              <a:off x="9723148" y="3935891"/>
              <a:ext cx="427050" cy="189332"/>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5" name="Freeform 13"/>
            <p:cNvSpPr>
              <a:spLocks/>
            </p:cNvSpPr>
            <p:nvPr/>
          </p:nvSpPr>
          <p:spPr bwMode="auto">
            <a:xfrm>
              <a:off x="9373935" y="3632960"/>
              <a:ext cx="355524" cy="35552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6" name="Freeform 14"/>
            <p:cNvSpPr>
              <a:spLocks/>
            </p:cNvSpPr>
            <p:nvPr/>
          </p:nvSpPr>
          <p:spPr bwMode="auto">
            <a:xfrm>
              <a:off x="9237196" y="3212222"/>
              <a:ext cx="191435" cy="42915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7" name="Freeform 15"/>
            <p:cNvSpPr>
              <a:spLocks/>
            </p:cNvSpPr>
            <p:nvPr/>
          </p:nvSpPr>
          <p:spPr bwMode="auto">
            <a:xfrm>
              <a:off x="9237196" y="2743099"/>
              <a:ext cx="191435" cy="42705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sp>
          <p:nvSpPr>
            <p:cNvPr id="78" name="Freeform 16"/>
            <p:cNvSpPr>
              <a:spLocks/>
            </p:cNvSpPr>
            <p:nvPr/>
          </p:nvSpPr>
          <p:spPr bwMode="auto">
            <a:xfrm>
              <a:off x="9373935" y="2393886"/>
              <a:ext cx="355524" cy="3555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sp>
          <p:nvSpPr>
            <p:cNvPr id="79" name="Freeform 17"/>
            <p:cNvSpPr>
              <a:spLocks/>
            </p:cNvSpPr>
            <p:nvPr/>
          </p:nvSpPr>
          <p:spPr bwMode="auto">
            <a:xfrm>
              <a:off x="9723148" y="2257147"/>
              <a:ext cx="427050" cy="19143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grpSp>
      <p:sp>
        <p:nvSpPr>
          <p:cNvPr id="80" name="Oval 5"/>
          <p:cNvSpPr>
            <a:spLocks noChangeArrowheads="1"/>
          </p:cNvSpPr>
          <p:nvPr userDrawn="1"/>
        </p:nvSpPr>
        <p:spPr bwMode="auto">
          <a:xfrm>
            <a:off x="7803358" y="1666875"/>
            <a:ext cx="862013" cy="1149350"/>
          </a:xfrm>
          <a:prstGeom prst="ellipse">
            <a:avLst/>
          </a:prstGeom>
          <a:solidFill>
            <a:schemeClr val="accent5"/>
          </a:solidFill>
          <a:ln>
            <a:noFill/>
          </a:ln>
          <a:extLst/>
        </p:spPr>
        <p:txBody>
          <a:bodyPr/>
          <a:lstStyle/>
          <a:p>
            <a:pPr>
              <a:defRPr/>
            </a:pPr>
            <a:endParaRPr lang="id-ID">
              <a:solidFill>
                <a:prstClr val="black"/>
              </a:solidFill>
              <a:cs typeface="Arial" pitchFamily="34" charset="0"/>
            </a:endParaRPr>
          </a:p>
        </p:txBody>
      </p:sp>
      <p:grpSp>
        <p:nvGrpSpPr>
          <p:cNvPr id="81" name="Group 114"/>
          <p:cNvGrpSpPr>
            <a:grpSpLocks/>
          </p:cNvGrpSpPr>
          <p:nvPr userDrawn="1"/>
        </p:nvGrpSpPr>
        <p:grpSpPr bwMode="auto">
          <a:xfrm>
            <a:off x="7700963" y="1541463"/>
            <a:ext cx="1058466" cy="1409700"/>
            <a:chOff x="9237196" y="2257147"/>
            <a:chExt cx="1868076" cy="1868076"/>
          </a:xfrm>
        </p:grpSpPr>
        <p:sp>
          <p:nvSpPr>
            <p:cNvPr id="82" name="Freeform 6"/>
            <p:cNvSpPr>
              <a:spLocks/>
            </p:cNvSpPr>
            <p:nvPr/>
          </p:nvSpPr>
          <p:spPr bwMode="auto">
            <a:xfrm>
              <a:off x="10613563" y="2393886"/>
              <a:ext cx="355123" cy="3555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3" name="Freeform 7"/>
            <p:cNvSpPr>
              <a:spLocks/>
            </p:cNvSpPr>
            <p:nvPr/>
          </p:nvSpPr>
          <p:spPr bwMode="auto">
            <a:xfrm>
              <a:off x="10193298" y="2257147"/>
              <a:ext cx="426568" cy="19143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4" name="Freeform 8"/>
            <p:cNvSpPr>
              <a:spLocks/>
            </p:cNvSpPr>
            <p:nvPr/>
          </p:nvSpPr>
          <p:spPr bwMode="auto">
            <a:xfrm>
              <a:off x="10914051" y="2743099"/>
              <a:ext cx="191221" cy="42705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5" name="Freeform 9"/>
            <p:cNvSpPr>
              <a:spLocks/>
            </p:cNvSpPr>
            <p:nvPr/>
          </p:nvSpPr>
          <p:spPr bwMode="auto">
            <a:xfrm>
              <a:off x="10914051" y="3212222"/>
              <a:ext cx="191221" cy="42915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6" name="Freeform 10"/>
            <p:cNvSpPr>
              <a:spLocks/>
            </p:cNvSpPr>
            <p:nvPr/>
          </p:nvSpPr>
          <p:spPr bwMode="auto">
            <a:xfrm>
              <a:off x="10613563" y="3632960"/>
              <a:ext cx="355123" cy="35552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7" name="Freeform 11"/>
            <p:cNvSpPr>
              <a:spLocks/>
            </p:cNvSpPr>
            <p:nvPr/>
          </p:nvSpPr>
          <p:spPr bwMode="auto">
            <a:xfrm>
              <a:off x="10193298" y="3935891"/>
              <a:ext cx="426568" cy="189332"/>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8" name="Freeform 12"/>
            <p:cNvSpPr>
              <a:spLocks/>
            </p:cNvSpPr>
            <p:nvPr/>
          </p:nvSpPr>
          <p:spPr bwMode="auto">
            <a:xfrm>
              <a:off x="9724703" y="3935891"/>
              <a:ext cx="424467" cy="189332"/>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0" name="Freeform 13"/>
            <p:cNvSpPr>
              <a:spLocks/>
            </p:cNvSpPr>
            <p:nvPr/>
          </p:nvSpPr>
          <p:spPr bwMode="auto">
            <a:xfrm>
              <a:off x="9373783" y="3632960"/>
              <a:ext cx="355123" cy="35552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1" name="Freeform 14"/>
            <p:cNvSpPr>
              <a:spLocks/>
            </p:cNvSpPr>
            <p:nvPr/>
          </p:nvSpPr>
          <p:spPr bwMode="auto">
            <a:xfrm>
              <a:off x="9237196" y="3212222"/>
              <a:ext cx="191221" cy="42915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5" name="Freeform 15"/>
            <p:cNvSpPr>
              <a:spLocks/>
            </p:cNvSpPr>
            <p:nvPr/>
          </p:nvSpPr>
          <p:spPr bwMode="auto">
            <a:xfrm>
              <a:off x="9237196" y="2743099"/>
              <a:ext cx="191221" cy="42705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6" name="Freeform 16"/>
            <p:cNvSpPr>
              <a:spLocks/>
            </p:cNvSpPr>
            <p:nvPr/>
          </p:nvSpPr>
          <p:spPr bwMode="auto">
            <a:xfrm>
              <a:off x="9373783" y="2393886"/>
              <a:ext cx="355123" cy="3555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7" name="Freeform 17"/>
            <p:cNvSpPr>
              <a:spLocks/>
            </p:cNvSpPr>
            <p:nvPr/>
          </p:nvSpPr>
          <p:spPr bwMode="auto">
            <a:xfrm>
              <a:off x="9724703" y="2257147"/>
              <a:ext cx="424467" cy="19143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grpSp>
      <p:pic>
        <p:nvPicPr>
          <p:cNvPr id="98" name="Resim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521" y="1989143"/>
            <a:ext cx="37742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Resim 15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6273" y="1989143"/>
            <a:ext cx="37742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Resim 15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2216" y="1989143"/>
            <a:ext cx="37742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Resim 15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5781" y="1989143"/>
            <a:ext cx="37861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Resim 15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31959" y="1989143"/>
            <a:ext cx="37861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12" name="Metin Yer Tutucusu 11"/>
          <p:cNvSpPr>
            <a:spLocks noGrp="1"/>
          </p:cNvSpPr>
          <p:nvPr>
            <p:ph type="body" sz="quarter" idx="12"/>
          </p:nvPr>
        </p:nvSpPr>
        <p:spPr>
          <a:xfrm>
            <a:off x="23812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89" name="Metin Yer Tutucusu 11"/>
          <p:cNvSpPr>
            <a:spLocks noGrp="1"/>
          </p:cNvSpPr>
          <p:nvPr>
            <p:ph type="body" sz="quarter" idx="13"/>
          </p:nvPr>
        </p:nvSpPr>
        <p:spPr>
          <a:xfrm>
            <a:off x="205258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2" name="Metin Yer Tutucusu 11"/>
          <p:cNvSpPr>
            <a:spLocks noGrp="1"/>
          </p:cNvSpPr>
          <p:nvPr>
            <p:ph type="body" sz="quarter" idx="14"/>
          </p:nvPr>
        </p:nvSpPr>
        <p:spPr>
          <a:xfrm>
            <a:off x="389605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3" name="Metin Yer Tutucusu 11"/>
          <p:cNvSpPr>
            <a:spLocks noGrp="1"/>
          </p:cNvSpPr>
          <p:nvPr>
            <p:ph type="body" sz="quarter" idx="15"/>
          </p:nvPr>
        </p:nvSpPr>
        <p:spPr>
          <a:xfrm>
            <a:off x="5724069"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4" name="Metin Yer Tutucusu 11"/>
          <p:cNvSpPr>
            <a:spLocks noGrp="1"/>
          </p:cNvSpPr>
          <p:nvPr>
            <p:ph type="body" sz="quarter" idx="16"/>
          </p:nvPr>
        </p:nvSpPr>
        <p:spPr>
          <a:xfrm>
            <a:off x="7546311"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Tree>
    <p:extLst>
      <p:ext uri="{BB962C8B-B14F-4D97-AF65-F5344CB8AC3E}">
        <p14:creationId xmlns:p14="http://schemas.microsoft.com/office/powerpoint/2010/main" val="611562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ddeli - 3">
    <p:spTree>
      <p:nvGrpSpPr>
        <p:cNvPr id="1" name=""/>
        <p:cNvGrpSpPr/>
        <p:nvPr/>
      </p:nvGrpSpPr>
      <p:grpSpPr>
        <a:xfrm>
          <a:off x="0" y="0"/>
          <a:ext cx="0" cy="0"/>
          <a:chOff x="0" y="0"/>
          <a:chExt cx="0" cy="0"/>
        </a:xfrm>
      </p:grpSpPr>
      <p:sp>
        <p:nvSpPr>
          <p:cNvPr id="11"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885E28BA-EFB1-4C6D-9FD0-24A280FAA7B3}"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4" name="Freeform 13"/>
          <p:cNvSpPr>
            <a:spLocks/>
          </p:cNvSpPr>
          <p:nvPr userDrawn="1"/>
        </p:nvSpPr>
        <p:spPr bwMode="auto">
          <a:xfrm>
            <a:off x="7623573" y="4497393"/>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5" name="Freeform 14"/>
          <p:cNvSpPr>
            <a:spLocks noEditPoints="1"/>
          </p:cNvSpPr>
          <p:nvPr userDrawn="1"/>
        </p:nvSpPr>
        <p:spPr bwMode="auto">
          <a:xfrm>
            <a:off x="6097194" y="3475043"/>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6" name="Freeform 15"/>
          <p:cNvSpPr>
            <a:spLocks/>
          </p:cNvSpPr>
          <p:nvPr userDrawn="1"/>
        </p:nvSpPr>
        <p:spPr bwMode="auto">
          <a:xfrm>
            <a:off x="4574382" y="4083055"/>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7" name="Freeform 16"/>
          <p:cNvSpPr>
            <a:spLocks/>
          </p:cNvSpPr>
          <p:nvPr userDrawn="1"/>
        </p:nvSpPr>
        <p:spPr bwMode="auto">
          <a:xfrm>
            <a:off x="3052764"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8" name="Freeform 17"/>
          <p:cNvSpPr>
            <a:spLocks/>
          </p:cNvSpPr>
          <p:nvPr userDrawn="1"/>
        </p:nvSpPr>
        <p:spPr bwMode="auto">
          <a:xfrm>
            <a:off x="1526384"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9" name="Freeform 18"/>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20" name="Rectangle 89"/>
          <p:cNvSpPr/>
          <p:nvPr userDrawn="1"/>
        </p:nvSpPr>
        <p:spPr>
          <a:xfrm>
            <a:off x="0" y="5954718"/>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21" name="Group 10"/>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23" name="Freeform 23"/>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sp>
          <p:nvSpPr>
            <p:cNvPr id="24" name="Freeform 24"/>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a:solidFill>
                  <a:prstClr val="black"/>
                </a:solidFill>
                <a:cs typeface="Arial" pitchFamily="34" charset="0"/>
              </a:endParaRPr>
            </a:p>
          </p:txBody>
        </p:sp>
        <p:sp>
          <p:nvSpPr>
            <p:cNvPr id="25" name="Freeform 25"/>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a:solidFill>
                  <a:prstClr val="black"/>
                </a:solidFill>
                <a:cs typeface="Arial" pitchFamily="34" charset="0"/>
              </a:endParaRPr>
            </a:p>
          </p:txBody>
        </p:sp>
        <p:sp>
          <p:nvSpPr>
            <p:cNvPr id="26" name="Freeform 26"/>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27" name="Freeform 27"/>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28" name="Freeform 28"/>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a:solidFill>
                  <a:prstClr val="black"/>
                </a:solidFill>
                <a:cs typeface="Arial" pitchFamily="34" charset="0"/>
              </a:endParaRPr>
            </a:p>
          </p:txBody>
        </p:sp>
        <p:sp>
          <p:nvSpPr>
            <p:cNvPr id="29" name="Freeform 29"/>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30" name="Freeform 30"/>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sp>
          <p:nvSpPr>
            <p:cNvPr id="31" name="Freeform 31"/>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a:solidFill>
                  <a:prstClr val="black"/>
                </a:solidFill>
                <a:cs typeface="Arial" pitchFamily="34" charset="0"/>
              </a:endParaRPr>
            </a:p>
          </p:txBody>
        </p:sp>
        <p:sp>
          <p:nvSpPr>
            <p:cNvPr id="32" name="Freeform 32"/>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a:solidFill>
                  <a:prstClr val="black"/>
                </a:solidFill>
                <a:cs typeface="Arial" pitchFamily="34" charset="0"/>
              </a:endParaRPr>
            </a:p>
          </p:txBody>
        </p:sp>
        <p:sp>
          <p:nvSpPr>
            <p:cNvPr id="33" name="Freeform 33"/>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a:solidFill>
                  <a:prstClr val="black"/>
                </a:solidFill>
                <a:cs typeface="Arial" pitchFamily="34" charset="0"/>
              </a:endParaRPr>
            </a:p>
          </p:txBody>
        </p:sp>
        <p:sp>
          <p:nvSpPr>
            <p:cNvPr id="34" name="Freeform 34"/>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a:solidFill>
                  <a:prstClr val="black"/>
                </a:solidFill>
                <a:cs typeface="Arial" pitchFamily="34" charset="0"/>
              </a:endParaRPr>
            </a:p>
          </p:txBody>
        </p:sp>
        <p:sp>
          <p:nvSpPr>
            <p:cNvPr id="35" name="Freeform 35"/>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36" name="Freeform 36"/>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a:solidFill>
                  <a:prstClr val="black"/>
                </a:solidFill>
                <a:cs typeface="Arial" pitchFamily="34" charset="0"/>
              </a:endParaRPr>
            </a:p>
          </p:txBody>
        </p:sp>
        <p:sp>
          <p:nvSpPr>
            <p:cNvPr id="37" name="Freeform 37"/>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a:solidFill>
                  <a:prstClr val="black"/>
                </a:solidFill>
                <a:cs typeface="Arial" pitchFamily="34" charset="0"/>
              </a:endParaRPr>
            </a:p>
          </p:txBody>
        </p:sp>
        <p:sp>
          <p:nvSpPr>
            <p:cNvPr id="38" name="Freeform 38"/>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39" name="Freeform 39"/>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grpSp>
      <p:sp>
        <p:nvSpPr>
          <p:cNvPr id="40" name="Oval 163"/>
          <p:cNvSpPr/>
          <p:nvPr userDrawn="1"/>
        </p:nvSpPr>
        <p:spPr>
          <a:xfrm>
            <a:off x="2864646" y="21653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1" name="Oval 166"/>
          <p:cNvSpPr/>
          <p:nvPr userDrawn="1"/>
        </p:nvSpPr>
        <p:spPr>
          <a:xfrm>
            <a:off x="2864646" y="34861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2" name="Oval 167"/>
          <p:cNvSpPr/>
          <p:nvPr userDrawn="1"/>
        </p:nvSpPr>
        <p:spPr>
          <a:xfrm>
            <a:off x="2864646" y="4887918"/>
            <a:ext cx="282179" cy="376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3" name="Oval 168"/>
          <p:cNvSpPr/>
          <p:nvPr userDrawn="1"/>
        </p:nvSpPr>
        <p:spPr>
          <a:xfrm>
            <a:off x="6013848" y="3486150"/>
            <a:ext cx="282178" cy="37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4" name="Oval 169"/>
          <p:cNvSpPr/>
          <p:nvPr userDrawn="1"/>
        </p:nvSpPr>
        <p:spPr>
          <a:xfrm>
            <a:off x="6013848" y="4887918"/>
            <a:ext cx="282178" cy="376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5" name="Oval 171"/>
          <p:cNvSpPr/>
          <p:nvPr userDrawn="1"/>
        </p:nvSpPr>
        <p:spPr>
          <a:xfrm>
            <a:off x="6013848" y="21653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 name="Metin Yer Tutucusu 8"/>
          <p:cNvSpPr>
            <a:spLocks noGrp="1"/>
          </p:cNvSpPr>
          <p:nvPr>
            <p:ph type="body" sz="quarter" idx="12"/>
          </p:nvPr>
        </p:nvSpPr>
        <p:spPr>
          <a:xfrm>
            <a:off x="3192068"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3" name="Metin Yer Tutucusu 8"/>
          <p:cNvSpPr>
            <a:spLocks noGrp="1"/>
          </p:cNvSpPr>
          <p:nvPr>
            <p:ph type="body" sz="quarter" idx="13"/>
          </p:nvPr>
        </p:nvSpPr>
        <p:spPr>
          <a:xfrm>
            <a:off x="6392468"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4" name="Metin Yer Tutucusu 8"/>
          <p:cNvSpPr>
            <a:spLocks noGrp="1"/>
          </p:cNvSpPr>
          <p:nvPr>
            <p:ph type="body" sz="quarter" idx="14"/>
          </p:nvPr>
        </p:nvSpPr>
        <p:spPr>
          <a:xfrm>
            <a:off x="3192068"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5" name="Metin Yer Tutucusu 8"/>
          <p:cNvSpPr>
            <a:spLocks noGrp="1"/>
          </p:cNvSpPr>
          <p:nvPr>
            <p:ph type="body" sz="quarter" idx="15"/>
          </p:nvPr>
        </p:nvSpPr>
        <p:spPr>
          <a:xfrm>
            <a:off x="6392468"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6" name="Metin Yer Tutucusu 8"/>
          <p:cNvSpPr>
            <a:spLocks noGrp="1"/>
          </p:cNvSpPr>
          <p:nvPr>
            <p:ph type="body" sz="quarter" idx="16"/>
          </p:nvPr>
        </p:nvSpPr>
        <p:spPr>
          <a:xfrm>
            <a:off x="3192068" y="48874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7" name="Metin Yer Tutucusu 8"/>
          <p:cNvSpPr>
            <a:spLocks noGrp="1"/>
          </p:cNvSpPr>
          <p:nvPr>
            <p:ph type="body" sz="quarter" idx="17"/>
          </p:nvPr>
        </p:nvSpPr>
        <p:spPr>
          <a:xfrm>
            <a:off x="6392468" y="48874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707222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addeli - 5 li">
    <p:spTree>
      <p:nvGrpSpPr>
        <p:cNvPr id="1" name=""/>
        <p:cNvGrpSpPr/>
        <p:nvPr/>
      </p:nvGrpSpPr>
      <p:grpSpPr>
        <a:xfrm>
          <a:off x="0" y="0"/>
          <a:ext cx="0" cy="0"/>
          <a:chOff x="0" y="0"/>
          <a:chExt cx="0" cy="0"/>
        </a:xfrm>
      </p:grpSpPr>
      <p:sp>
        <p:nvSpPr>
          <p:cNvPr id="11"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0EDA459C-0372-46D5-A88B-25A7ED44D550}"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4" name="Freeform 13"/>
          <p:cNvSpPr>
            <a:spLocks/>
          </p:cNvSpPr>
          <p:nvPr userDrawn="1"/>
        </p:nvSpPr>
        <p:spPr bwMode="auto">
          <a:xfrm>
            <a:off x="7623573" y="4497393"/>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5" name="Freeform 14"/>
          <p:cNvSpPr>
            <a:spLocks noEditPoints="1"/>
          </p:cNvSpPr>
          <p:nvPr userDrawn="1"/>
        </p:nvSpPr>
        <p:spPr bwMode="auto">
          <a:xfrm>
            <a:off x="6097194" y="3475043"/>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6" name="Freeform 15"/>
          <p:cNvSpPr>
            <a:spLocks/>
          </p:cNvSpPr>
          <p:nvPr userDrawn="1"/>
        </p:nvSpPr>
        <p:spPr bwMode="auto">
          <a:xfrm>
            <a:off x="4574382" y="4083055"/>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7" name="Freeform 16"/>
          <p:cNvSpPr>
            <a:spLocks/>
          </p:cNvSpPr>
          <p:nvPr userDrawn="1"/>
        </p:nvSpPr>
        <p:spPr bwMode="auto">
          <a:xfrm>
            <a:off x="3052764"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8" name="Freeform 17"/>
          <p:cNvSpPr>
            <a:spLocks/>
          </p:cNvSpPr>
          <p:nvPr userDrawn="1"/>
        </p:nvSpPr>
        <p:spPr bwMode="auto">
          <a:xfrm>
            <a:off x="1526384"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9" name="Freeform 18"/>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20" name="Rectangle 89"/>
          <p:cNvSpPr/>
          <p:nvPr userDrawn="1"/>
        </p:nvSpPr>
        <p:spPr>
          <a:xfrm>
            <a:off x="0" y="5954718"/>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grpSp>
        <p:nvGrpSpPr>
          <p:cNvPr id="21" name="Group 10"/>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3" name="Freeform 23"/>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4" name="Freeform 24"/>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5" name="Freeform 25"/>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6" name="Freeform 26"/>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7" name="Freeform 27"/>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8" name="Freeform 28"/>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9" name="Freeform 29"/>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0" name="Freeform 30"/>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1" name="Freeform 31"/>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2" name="Freeform 32"/>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3" name="Freeform 33"/>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4" name="Freeform 34"/>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5" name="Freeform 35"/>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6" name="Freeform 36"/>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7" name="Freeform 37"/>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8" name="Freeform 38"/>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9" name="Freeform 39"/>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grpSp>
      <p:sp>
        <p:nvSpPr>
          <p:cNvPr id="40" name="Oval 163"/>
          <p:cNvSpPr/>
          <p:nvPr userDrawn="1"/>
        </p:nvSpPr>
        <p:spPr>
          <a:xfrm>
            <a:off x="2864646" y="21653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1" name="Oval 166"/>
          <p:cNvSpPr/>
          <p:nvPr userDrawn="1"/>
        </p:nvSpPr>
        <p:spPr>
          <a:xfrm>
            <a:off x="2864646" y="34861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2" name="Oval 171"/>
          <p:cNvSpPr/>
          <p:nvPr userDrawn="1"/>
        </p:nvSpPr>
        <p:spPr>
          <a:xfrm>
            <a:off x="6013848" y="21653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 name="Metin Yer Tutucusu 8"/>
          <p:cNvSpPr>
            <a:spLocks noGrp="1"/>
          </p:cNvSpPr>
          <p:nvPr>
            <p:ph type="body" sz="quarter" idx="12"/>
          </p:nvPr>
        </p:nvSpPr>
        <p:spPr>
          <a:xfrm>
            <a:off x="3192068"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3" name="Metin Yer Tutucusu 8"/>
          <p:cNvSpPr>
            <a:spLocks noGrp="1"/>
          </p:cNvSpPr>
          <p:nvPr>
            <p:ph type="body" sz="quarter" idx="13"/>
          </p:nvPr>
        </p:nvSpPr>
        <p:spPr>
          <a:xfrm>
            <a:off x="6392468"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4" name="Metin Yer Tutucusu 8"/>
          <p:cNvSpPr>
            <a:spLocks noGrp="1"/>
          </p:cNvSpPr>
          <p:nvPr>
            <p:ph type="body" sz="quarter" idx="14"/>
          </p:nvPr>
        </p:nvSpPr>
        <p:spPr>
          <a:xfrm>
            <a:off x="3192068"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7" name="Metin Yer Tutucusu 8"/>
          <p:cNvSpPr>
            <a:spLocks noGrp="1"/>
          </p:cNvSpPr>
          <p:nvPr>
            <p:ph type="body" sz="quarter" idx="17"/>
          </p:nvPr>
        </p:nvSpPr>
        <p:spPr>
          <a:xfrm>
            <a:off x="4931768" y="4856977"/>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4860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addeli - 7">
    <p:spTree>
      <p:nvGrpSpPr>
        <p:cNvPr id="1" name=""/>
        <p:cNvGrpSpPr/>
        <p:nvPr/>
      </p:nvGrpSpPr>
      <p:grpSpPr>
        <a:xfrm>
          <a:off x="0" y="0"/>
          <a:ext cx="0" cy="0"/>
          <a:chOff x="0" y="0"/>
          <a:chExt cx="0" cy="0"/>
        </a:xfrm>
      </p:grpSpPr>
      <p:sp>
        <p:nvSpPr>
          <p:cNvPr id="11"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0728EEC8-EC7C-45D5-9D87-20FD62F3C901}"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4" name="Freeform 13"/>
          <p:cNvSpPr>
            <a:spLocks/>
          </p:cNvSpPr>
          <p:nvPr userDrawn="1"/>
        </p:nvSpPr>
        <p:spPr bwMode="auto">
          <a:xfrm>
            <a:off x="7623573" y="4497393"/>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5" name="Freeform 14"/>
          <p:cNvSpPr>
            <a:spLocks noEditPoints="1"/>
          </p:cNvSpPr>
          <p:nvPr userDrawn="1"/>
        </p:nvSpPr>
        <p:spPr bwMode="auto">
          <a:xfrm>
            <a:off x="6097194" y="3475043"/>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6" name="Freeform 15"/>
          <p:cNvSpPr>
            <a:spLocks/>
          </p:cNvSpPr>
          <p:nvPr userDrawn="1"/>
        </p:nvSpPr>
        <p:spPr bwMode="auto">
          <a:xfrm>
            <a:off x="4574382" y="4083055"/>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7" name="Freeform 16"/>
          <p:cNvSpPr>
            <a:spLocks/>
          </p:cNvSpPr>
          <p:nvPr userDrawn="1"/>
        </p:nvSpPr>
        <p:spPr bwMode="auto">
          <a:xfrm>
            <a:off x="3052764"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8" name="Freeform 17"/>
          <p:cNvSpPr>
            <a:spLocks/>
          </p:cNvSpPr>
          <p:nvPr userDrawn="1"/>
        </p:nvSpPr>
        <p:spPr bwMode="auto">
          <a:xfrm>
            <a:off x="1526384"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9" name="Freeform 18"/>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20" name="Rectangle 89"/>
          <p:cNvSpPr/>
          <p:nvPr userDrawn="1"/>
        </p:nvSpPr>
        <p:spPr>
          <a:xfrm>
            <a:off x="0" y="5929318"/>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grpSp>
        <p:nvGrpSpPr>
          <p:cNvPr id="21" name="Group 10"/>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3" name="Freeform 23"/>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4" name="Freeform 24"/>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5" name="Freeform 25"/>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6" name="Freeform 26"/>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7" name="Freeform 27"/>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8" name="Freeform 28"/>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9" name="Freeform 29"/>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0" name="Freeform 30"/>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1" name="Freeform 31"/>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2" name="Freeform 32"/>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3" name="Freeform 33"/>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4" name="Freeform 34"/>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5" name="Freeform 35"/>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6" name="Freeform 36"/>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7" name="Freeform 37"/>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8" name="Freeform 38"/>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9" name="Freeform 39"/>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grpSp>
      <p:sp>
        <p:nvSpPr>
          <p:cNvPr id="40" name="Oval 163"/>
          <p:cNvSpPr/>
          <p:nvPr userDrawn="1"/>
        </p:nvSpPr>
        <p:spPr>
          <a:xfrm>
            <a:off x="2864646" y="17462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1" name="Oval 166"/>
          <p:cNvSpPr/>
          <p:nvPr userDrawn="1"/>
        </p:nvSpPr>
        <p:spPr>
          <a:xfrm>
            <a:off x="2864646" y="30670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2" name="Oval 167"/>
          <p:cNvSpPr/>
          <p:nvPr userDrawn="1"/>
        </p:nvSpPr>
        <p:spPr>
          <a:xfrm>
            <a:off x="2864646" y="4468818"/>
            <a:ext cx="282179" cy="376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3" name="Oval 168"/>
          <p:cNvSpPr/>
          <p:nvPr userDrawn="1"/>
        </p:nvSpPr>
        <p:spPr>
          <a:xfrm>
            <a:off x="6013848" y="3067050"/>
            <a:ext cx="282178" cy="37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4" name="Oval 169"/>
          <p:cNvSpPr/>
          <p:nvPr userDrawn="1"/>
        </p:nvSpPr>
        <p:spPr>
          <a:xfrm>
            <a:off x="6013848" y="4468818"/>
            <a:ext cx="282178" cy="376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5" name="Oval 171"/>
          <p:cNvSpPr/>
          <p:nvPr userDrawn="1"/>
        </p:nvSpPr>
        <p:spPr>
          <a:xfrm>
            <a:off x="6013848" y="17462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 name="Metin Yer Tutucusu 8"/>
          <p:cNvSpPr>
            <a:spLocks noGrp="1"/>
          </p:cNvSpPr>
          <p:nvPr>
            <p:ph type="body" sz="quarter" idx="12"/>
          </p:nvPr>
        </p:nvSpPr>
        <p:spPr>
          <a:xfrm>
            <a:off x="3192068" y="16938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3" name="Metin Yer Tutucusu 8"/>
          <p:cNvSpPr>
            <a:spLocks noGrp="1"/>
          </p:cNvSpPr>
          <p:nvPr>
            <p:ph type="body" sz="quarter" idx="13"/>
          </p:nvPr>
        </p:nvSpPr>
        <p:spPr>
          <a:xfrm>
            <a:off x="6392468" y="16938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4" name="Metin Yer Tutucusu 8"/>
          <p:cNvSpPr>
            <a:spLocks noGrp="1"/>
          </p:cNvSpPr>
          <p:nvPr>
            <p:ph type="body" sz="quarter" idx="14"/>
          </p:nvPr>
        </p:nvSpPr>
        <p:spPr>
          <a:xfrm>
            <a:off x="3192068" y="30709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5" name="Metin Yer Tutucusu 8"/>
          <p:cNvSpPr>
            <a:spLocks noGrp="1"/>
          </p:cNvSpPr>
          <p:nvPr>
            <p:ph type="body" sz="quarter" idx="15"/>
          </p:nvPr>
        </p:nvSpPr>
        <p:spPr>
          <a:xfrm>
            <a:off x="6392468" y="30709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6" name="Metin Yer Tutucusu 8"/>
          <p:cNvSpPr>
            <a:spLocks noGrp="1"/>
          </p:cNvSpPr>
          <p:nvPr>
            <p:ph type="body" sz="quarter" idx="16"/>
          </p:nvPr>
        </p:nvSpPr>
        <p:spPr>
          <a:xfrm>
            <a:off x="3192068" y="44683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7" name="Metin Yer Tutucusu 8"/>
          <p:cNvSpPr>
            <a:spLocks noGrp="1"/>
          </p:cNvSpPr>
          <p:nvPr>
            <p:ph type="body" sz="quarter" idx="17"/>
          </p:nvPr>
        </p:nvSpPr>
        <p:spPr>
          <a:xfrm>
            <a:off x="6392468" y="44683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119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ddeli - 4">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05483DC1-76F7-43D6-8A8C-A2DD3A8DD6AD}" type="slidenum">
              <a:rPr lang="id-ID" sz="1400" b="1" smtClean="0">
                <a:solidFill>
                  <a:srgbClr val="404040"/>
                </a:solidFill>
                <a:latin typeface="Calibri" pitchFamily="34" charset="0"/>
              </a:rPr>
              <a:pPr algn="ctr" eaLnBrk="1" fontAlgn="base" hangingPunct="1">
                <a:spcBef>
                  <a:spcPct val="0"/>
                </a:spcBef>
                <a:spcAft>
                  <a:spcPct val="0"/>
                </a:spcAft>
                <a:defRPr/>
              </a:pPr>
              <a:t>‹#›</a:t>
            </a:fld>
            <a:endParaRPr lang="id-ID" sz="1400" smtClean="0">
              <a:solidFill>
                <a:srgbClr val="404040"/>
              </a:solidFill>
              <a:latin typeface="Calibri" pitchFamily="34" charset="0"/>
            </a:endParaRPr>
          </a:p>
        </p:txBody>
      </p:sp>
      <p:sp>
        <p:nvSpPr>
          <p:cNvPr id="9" name="Freeform 13"/>
          <p:cNvSpPr>
            <a:spLocks/>
          </p:cNvSpPr>
          <p:nvPr userDrawn="1"/>
        </p:nvSpPr>
        <p:spPr bwMode="auto">
          <a:xfrm>
            <a:off x="7623573" y="4497393"/>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1" name="Freeform 14"/>
          <p:cNvSpPr>
            <a:spLocks noEditPoints="1"/>
          </p:cNvSpPr>
          <p:nvPr userDrawn="1"/>
        </p:nvSpPr>
        <p:spPr bwMode="auto">
          <a:xfrm>
            <a:off x="6097194" y="3475043"/>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dirty="0">
              <a:solidFill>
                <a:prstClr val="black">
                  <a:lumMod val="75000"/>
                  <a:lumOff val="25000"/>
                </a:prstClr>
              </a:solidFill>
              <a:cs typeface="Arial" pitchFamily="34" charset="0"/>
            </a:endParaRPr>
          </a:p>
        </p:txBody>
      </p:sp>
      <p:sp>
        <p:nvSpPr>
          <p:cNvPr id="12" name="Freeform 15"/>
          <p:cNvSpPr>
            <a:spLocks/>
          </p:cNvSpPr>
          <p:nvPr userDrawn="1"/>
        </p:nvSpPr>
        <p:spPr bwMode="auto">
          <a:xfrm>
            <a:off x="4574382" y="4083055"/>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3" name="Freeform 16"/>
          <p:cNvSpPr>
            <a:spLocks/>
          </p:cNvSpPr>
          <p:nvPr userDrawn="1"/>
        </p:nvSpPr>
        <p:spPr bwMode="auto">
          <a:xfrm>
            <a:off x="3052764"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4" name="Freeform 17"/>
          <p:cNvSpPr>
            <a:spLocks/>
          </p:cNvSpPr>
          <p:nvPr userDrawn="1"/>
        </p:nvSpPr>
        <p:spPr bwMode="auto">
          <a:xfrm>
            <a:off x="1526384"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18"/>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6" name="Rectangle 89"/>
          <p:cNvSpPr/>
          <p:nvPr userDrawn="1"/>
        </p:nvSpPr>
        <p:spPr>
          <a:xfrm>
            <a:off x="0" y="5954718"/>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607219" y="1647826"/>
            <a:ext cx="8165306" cy="4924425"/>
          </a:xfrm>
        </p:spPr>
        <p:txBody>
          <a:bodyPr>
            <a:normAutofit/>
          </a:bodyPr>
          <a:lstStyle>
            <a:lvl1pPr marL="342900" marR="0" indent="-342900" algn="l" defTabSz="914400" rtl="0" eaLnBrk="1" fontAlgn="auto" latinLnBrk="0" hangingPunct="1">
              <a:lnSpc>
                <a:spcPct val="150000"/>
              </a:lnSpc>
              <a:spcBef>
                <a:spcPts val="1000"/>
              </a:spcBef>
              <a:spcAft>
                <a:spcPts val="0"/>
              </a:spcAft>
              <a:buClr>
                <a:srgbClr val="00B050"/>
              </a:buClr>
              <a:buSzPct val="120000"/>
              <a:buFont typeface="+mj-lt"/>
              <a:buAutoNum type="arabicPeriod"/>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endParaRPr lang="tr-TR" dirty="0" smtClean="0"/>
          </a:p>
        </p:txBody>
      </p:sp>
    </p:spTree>
    <p:extLst>
      <p:ext uri="{BB962C8B-B14F-4D97-AF65-F5344CB8AC3E}">
        <p14:creationId xmlns:p14="http://schemas.microsoft.com/office/powerpoint/2010/main" val="3047756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ddeli - 5">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2"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BB4F4E9A-7AF2-4FC0-94F1-A001A4FAFAFB}" type="slidenum">
              <a:rPr lang="id-ID" sz="1400" b="1" smtClean="0">
                <a:solidFill>
                  <a:srgbClr val="404040"/>
                </a:solidFill>
                <a:latin typeface="Calibri" pitchFamily="34" charset="0"/>
              </a:rPr>
              <a:pPr algn="ctr" eaLnBrk="1" fontAlgn="base" hangingPunct="1">
                <a:spcBef>
                  <a:spcPct val="0"/>
                </a:spcBef>
                <a:spcAft>
                  <a:spcPct val="0"/>
                </a:spcAft>
                <a:defRPr/>
              </a:pPr>
              <a:t>‹#›</a:t>
            </a:fld>
            <a:endParaRPr lang="id-ID" sz="1400" smtClean="0">
              <a:solidFill>
                <a:srgbClr val="404040"/>
              </a:solidFill>
              <a:latin typeface="Calibri" pitchFamily="34" charset="0"/>
            </a:endParaRPr>
          </a:p>
        </p:txBody>
      </p:sp>
      <p:grpSp>
        <p:nvGrpSpPr>
          <p:cNvPr id="13" name="Grup 2"/>
          <p:cNvGrpSpPr>
            <a:grpSpLocks/>
          </p:cNvGrpSpPr>
          <p:nvPr userDrawn="1"/>
        </p:nvGrpSpPr>
        <p:grpSpPr bwMode="auto">
          <a:xfrm>
            <a:off x="3194449" y="2717800"/>
            <a:ext cx="2662238" cy="2941638"/>
            <a:chOff x="3830638" y="2693988"/>
            <a:chExt cx="4410076" cy="3656012"/>
          </a:xfrm>
        </p:grpSpPr>
        <p:sp>
          <p:nvSpPr>
            <p:cNvPr id="14" name="Freeform 5"/>
            <p:cNvSpPr>
              <a:spLocks/>
            </p:cNvSpPr>
            <p:nvPr userDrawn="1"/>
          </p:nvSpPr>
          <p:spPr bwMode="auto">
            <a:xfrm flipH="1">
              <a:off x="6136263" y="2903128"/>
              <a:ext cx="37474" cy="692532"/>
            </a:xfrm>
            <a:custGeom>
              <a:avLst/>
              <a:gdLst>
                <a:gd name="T0" fmla="*/ 24 w 24"/>
                <a:gd name="T1" fmla="*/ 0 h 436"/>
                <a:gd name="T2" fmla="*/ 19 w 24"/>
                <a:gd name="T3" fmla="*/ 263 h 436"/>
                <a:gd name="T4" fmla="*/ 0 w 24"/>
                <a:gd name="T5" fmla="*/ 436 h 436"/>
                <a:gd name="T6" fmla="*/ 5 w 24"/>
                <a:gd name="T7" fmla="*/ 173 h 436"/>
                <a:gd name="T8" fmla="*/ 24 w 24"/>
                <a:gd name="T9" fmla="*/ 0 h 436"/>
              </a:gdLst>
              <a:ahLst/>
              <a:cxnLst>
                <a:cxn ang="0">
                  <a:pos x="T0" y="T1"/>
                </a:cxn>
                <a:cxn ang="0">
                  <a:pos x="T2" y="T3"/>
                </a:cxn>
                <a:cxn ang="0">
                  <a:pos x="T4" y="T5"/>
                </a:cxn>
                <a:cxn ang="0">
                  <a:pos x="T6" y="T7"/>
                </a:cxn>
                <a:cxn ang="0">
                  <a:pos x="T8" y="T9"/>
                </a:cxn>
              </a:cxnLst>
              <a:rect l="0" t="0" r="r" b="b"/>
              <a:pathLst>
                <a:path w="24" h="436">
                  <a:moveTo>
                    <a:pt x="24" y="0"/>
                  </a:moveTo>
                  <a:lnTo>
                    <a:pt x="19" y="263"/>
                  </a:lnTo>
                  <a:lnTo>
                    <a:pt x="0" y="436"/>
                  </a:lnTo>
                  <a:lnTo>
                    <a:pt x="5" y="173"/>
                  </a:lnTo>
                  <a:lnTo>
                    <a:pt x="24"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6"/>
            <p:cNvSpPr>
              <a:spLocks/>
            </p:cNvSpPr>
            <p:nvPr userDrawn="1"/>
          </p:nvSpPr>
          <p:spPr bwMode="auto">
            <a:xfrm flipH="1">
              <a:off x="6165848" y="3126081"/>
              <a:ext cx="530550" cy="688584"/>
            </a:xfrm>
            <a:custGeom>
              <a:avLst/>
              <a:gdLst>
                <a:gd name="T0" fmla="*/ 72 w 141"/>
                <a:gd name="T1" fmla="*/ 119 h 183"/>
                <a:gd name="T2" fmla="*/ 139 w 141"/>
                <a:gd name="T3" fmla="*/ 125 h 183"/>
                <a:gd name="T4" fmla="*/ 141 w 141"/>
                <a:gd name="T5" fmla="*/ 14 h 183"/>
                <a:gd name="T6" fmla="*/ 29 w 141"/>
                <a:gd name="T7" fmla="*/ 25 h 183"/>
                <a:gd name="T8" fmla="*/ 2 w 141"/>
                <a:gd name="T9" fmla="*/ 69 h 183"/>
                <a:gd name="T10" fmla="*/ 1 w 141"/>
                <a:gd name="T11" fmla="*/ 183 h 183"/>
                <a:gd name="T12" fmla="*/ 72 w 141"/>
                <a:gd name="T13" fmla="*/ 119 h 183"/>
                <a:gd name="T14" fmla="*/ 72 w 141"/>
                <a:gd name="T15" fmla="*/ 119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83">
                  <a:moveTo>
                    <a:pt x="72" y="119"/>
                  </a:moveTo>
                  <a:cubicBezTo>
                    <a:pt x="94" y="115"/>
                    <a:pt x="118" y="117"/>
                    <a:pt x="139" y="125"/>
                  </a:cubicBezTo>
                  <a:cubicBezTo>
                    <a:pt x="141" y="14"/>
                    <a:pt x="141" y="14"/>
                    <a:pt x="141" y="14"/>
                  </a:cubicBezTo>
                  <a:cubicBezTo>
                    <a:pt x="106" y="0"/>
                    <a:pt x="60" y="3"/>
                    <a:pt x="29" y="25"/>
                  </a:cubicBezTo>
                  <a:cubicBezTo>
                    <a:pt x="14" y="35"/>
                    <a:pt x="3" y="51"/>
                    <a:pt x="2" y="69"/>
                  </a:cubicBezTo>
                  <a:cubicBezTo>
                    <a:pt x="0" y="107"/>
                    <a:pt x="1" y="145"/>
                    <a:pt x="1" y="183"/>
                  </a:cubicBezTo>
                  <a:cubicBezTo>
                    <a:pt x="1" y="146"/>
                    <a:pt x="40" y="124"/>
                    <a:pt x="72" y="119"/>
                  </a:cubicBezTo>
                  <a:cubicBezTo>
                    <a:pt x="72" y="119"/>
                    <a:pt x="68" y="120"/>
                    <a:pt x="72" y="119"/>
                  </a:cubicBez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6" name="Freeform 7"/>
            <p:cNvSpPr>
              <a:spLocks/>
            </p:cNvSpPr>
            <p:nvPr userDrawn="1"/>
          </p:nvSpPr>
          <p:spPr bwMode="auto">
            <a:xfrm flipH="1">
              <a:off x="4161985" y="3283922"/>
              <a:ext cx="751448" cy="704369"/>
            </a:xfrm>
            <a:custGeom>
              <a:avLst/>
              <a:gdLst>
                <a:gd name="T0" fmla="*/ 473 w 473"/>
                <a:gd name="T1" fmla="*/ 0 h 443"/>
                <a:gd name="T2" fmla="*/ 454 w 473"/>
                <a:gd name="T3" fmla="*/ 263 h 443"/>
                <a:gd name="T4" fmla="*/ 0 w 473"/>
                <a:gd name="T5" fmla="*/ 443 h 443"/>
                <a:gd name="T6" fmla="*/ 14 w 473"/>
                <a:gd name="T7" fmla="*/ 180 h 443"/>
                <a:gd name="T8" fmla="*/ 473 w 473"/>
                <a:gd name="T9" fmla="*/ 0 h 443"/>
              </a:gdLst>
              <a:ahLst/>
              <a:cxnLst>
                <a:cxn ang="0">
                  <a:pos x="T0" y="T1"/>
                </a:cxn>
                <a:cxn ang="0">
                  <a:pos x="T2" y="T3"/>
                </a:cxn>
                <a:cxn ang="0">
                  <a:pos x="T4" y="T5"/>
                </a:cxn>
                <a:cxn ang="0">
                  <a:pos x="T6" y="T7"/>
                </a:cxn>
                <a:cxn ang="0">
                  <a:pos x="T8" y="T9"/>
                </a:cxn>
              </a:cxnLst>
              <a:rect l="0" t="0" r="r" b="b"/>
              <a:pathLst>
                <a:path w="473" h="443">
                  <a:moveTo>
                    <a:pt x="473" y="0"/>
                  </a:moveTo>
                  <a:lnTo>
                    <a:pt x="454" y="263"/>
                  </a:lnTo>
                  <a:lnTo>
                    <a:pt x="0" y="443"/>
                  </a:lnTo>
                  <a:lnTo>
                    <a:pt x="14" y="180"/>
                  </a:lnTo>
                  <a:lnTo>
                    <a:pt x="473" y="0"/>
                  </a:lnTo>
                  <a:close/>
                </a:path>
              </a:pathLst>
            </a:custGeom>
            <a:solidFill>
              <a:schemeClr val="accent5">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7" name="Freeform 8"/>
            <p:cNvSpPr>
              <a:spLocks/>
            </p:cNvSpPr>
            <p:nvPr userDrawn="1"/>
          </p:nvSpPr>
          <p:spPr bwMode="auto">
            <a:xfrm flipH="1">
              <a:off x="6146125" y="3392438"/>
              <a:ext cx="487159" cy="629395"/>
            </a:xfrm>
            <a:custGeom>
              <a:avLst/>
              <a:gdLst>
                <a:gd name="T0" fmla="*/ 126 w 129"/>
                <a:gd name="T1" fmla="*/ 45 h 167"/>
                <a:gd name="T2" fmla="*/ 90 w 129"/>
                <a:gd name="T3" fmla="*/ 55 h 167"/>
                <a:gd name="T4" fmla="*/ 0 w 129"/>
                <a:gd name="T5" fmla="*/ 0 h 167"/>
                <a:gd name="T6" fmla="*/ 0 w 129"/>
                <a:gd name="T7" fmla="*/ 111 h 167"/>
                <a:gd name="T8" fmla="*/ 54 w 129"/>
                <a:gd name="T9" fmla="*/ 164 h 167"/>
                <a:gd name="T10" fmla="*/ 82 w 129"/>
                <a:gd name="T11" fmla="*/ 167 h 167"/>
                <a:gd name="T12" fmla="*/ 98 w 129"/>
                <a:gd name="T13" fmla="*/ 165 h 167"/>
                <a:gd name="T14" fmla="*/ 110 w 129"/>
                <a:gd name="T15" fmla="*/ 162 h 167"/>
                <a:gd name="T16" fmla="*/ 110 w 129"/>
                <a:gd name="T17" fmla="*/ 162 h 167"/>
                <a:gd name="T18" fmla="*/ 127 w 129"/>
                <a:gd name="T19" fmla="*/ 155 h 167"/>
                <a:gd name="T20" fmla="*/ 129 w 129"/>
                <a:gd name="T21" fmla="*/ 44 h 167"/>
                <a:gd name="T22" fmla="*/ 126 w 129"/>
                <a:gd name="T23" fmla="*/ 45 h 167"/>
                <a:gd name="T24" fmla="*/ 126 w 129"/>
                <a:gd name="T25" fmla="*/ 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67">
                  <a:moveTo>
                    <a:pt x="126" y="45"/>
                  </a:moveTo>
                  <a:cubicBezTo>
                    <a:pt x="115" y="51"/>
                    <a:pt x="103" y="54"/>
                    <a:pt x="90" y="55"/>
                  </a:cubicBezTo>
                  <a:cubicBezTo>
                    <a:pt x="56" y="59"/>
                    <a:pt x="0" y="43"/>
                    <a:pt x="0" y="0"/>
                  </a:cubicBezTo>
                  <a:cubicBezTo>
                    <a:pt x="0" y="37"/>
                    <a:pt x="0" y="74"/>
                    <a:pt x="0" y="111"/>
                  </a:cubicBezTo>
                  <a:cubicBezTo>
                    <a:pt x="0" y="139"/>
                    <a:pt x="28" y="159"/>
                    <a:pt x="54" y="164"/>
                  </a:cubicBezTo>
                  <a:cubicBezTo>
                    <a:pt x="63" y="166"/>
                    <a:pt x="73" y="167"/>
                    <a:pt x="82" y="167"/>
                  </a:cubicBezTo>
                  <a:cubicBezTo>
                    <a:pt x="87" y="167"/>
                    <a:pt x="93" y="166"/>
                    <a:pt x="98" y="165"/>
                  </a:cubicBezTo>
                  <a:cubicBezTo>
                    <a:pt x="101" y="165"/>
                    <a:pt x="107" y="162"/>
                    <a:pt x="110" y="162"/>
                  </a:cubicBezTo>
                  <a:cubicBezTo>
                    <a:pt x="110" y="162"/>
                    <a:pt x="110" y="162"/>
                    <a:pt x="110" y="162"/>
                  </a:cubicBezTo>
                  <a:cubicBezTo>
                    <a:pt x="116" y="160"/>
                    <a:pt x="122" y="158"/>
                    <a:pt x="127" y="155"/>
                  </a:cubicBezTo>
                  <a:cubicBezTo>
                    <a:pt x="129" y="44"/>
                    <a:pt x="129" y="44"/>
                    <a:pt x="129" y="44"/>
                  </a:cubicBezTo>
                  <a:cubicBezTo>
                    <a:pt x="128" y="44"/>
                    <a:pt x="127" y="45"/>
                    <a:pt x="126" y="45"/>
                  </a:cubicBezTo>
                  <a:cubicBezTo>
                    <a:pt x="125" y="46"/>
                    <a:pt x="127" y="45"/>
                    <a:pt x="126" y="45"/>
                  </a:cubicBez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8" name="Freeform 9"/>
            <p:cNvSpPr>
              <a:spLocks/>
            </p:cNvSpPr>
            <p:nvPr userDrawn="1"/>
          </p:nvSpPr>
          <p:spPr bwMode="auto">
            <a:xfrm flipH="1">
              <a:off x="4854264" y="3589740"/>
              <a:ext cx="739615" cy="698450"/>
            </a:xfrm>
            <a:custGeom>
              <a:avLst/>
              <a:gdLst>
                <a:gd name="T0" fmla="*/ 194 w 197"/>
                <a:gd name="T1" fmla="*/ 65 h 186"/>
                <a:gd name="T2" fmla="*/ 123 w 197"/>
                <a:gd name="T3" fmla="*/ 5 h 186"/>
                <a:gd name="T4" fmla="*/ 55 w 197"/>
                <a:gd name="T5" fmla="*/ 9 h 186"/>
                <a:gd name="T6" fmla="*/ 4 w 197"/>
                <a:gd name="T7" fmla="*/ 64 h 186"/>
                <a:gd name="T8" fmla="*/ 2 w 197"/>
                <a:gd name="T9" fmla="*/ 118 h 186"/>
                <a:gd name="T10" fmla="*/ 0 w 197"/>
                <a:gd name="T11" fmla="*/ 178 h 186"/>
                <a:gd name="T12" fmla="*/ 91 w 197"/>
                <a:gd name="T13" fmla="*/ 114 h 186"/>
                <a:gd name="T14" fmla="*/ 189 w 197"/>
                <a:gd name="T15" fmla="*/ 186 h 186"/>
                <a:gd name="T16" fmla="*/ 192 w 197"/>
                <a:gd name="T17" fmla="*/ 123 h 186"/>
                <a:gd name="T18" fmla="*/ 194 w 197"/>
                <a:gd name="T19"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86">
                  <a:moveTo>
                    <a:pt x="194" y="65"/>
                  </a:moveTo>
                  <a:cubicBezTo>
                    <a:pt x="189" y="31"/>
                    <a:pt x="154" y="11"/>
                    <a:pt x="123" y="5"/>
                  </a:cubicBezTo>
                  <a:cubicBezTo>
                    <a:pt x="101" y="0"/>
                    <a:pt x="76" y="2"/>
                    <a:pt x="55" y="9"/>
                  </a:cubicBezTo>
                  <a:cubicBezTo>
                    <a:pt x="31" y="17"/>
                    <a:pt x="7" y="36"/>
                    <a:pt x="4" y="64"/>
                  </a:cubicBezTo>
                  <a:cubicBezTo>
                    <a:pt x="2" y="82"/>
                    <a:pt x="3" y="100"/>
                    <a:pt x="2" y="118"/>
                  </a:cubicBezTo>
                  <a:cubicBezTo>
                    <a:pt x="1" y="138"/>
                    <a:pt x="0" y="158"/>
                    <a:pt x="0" y="178"/>
                  </a:cubicBezTo>
                  <a:cubicBezTo>
                    <a:pt x="2" y="134"/>
                    <a:pt x="53" y="114"/>
                    <a:pt x="91" y="114"/>
                  </a:cubicBezTo>
                  <a:cubicBezTo>
                    <a:pt x="131" y="113"/>
                    <a:pt x="191" y="137"/>
                    <a:pt x="189" y="186"/>
                  </a:cubicBezTo>
                  <a:cubicBezTo>
                    <a:pt x="190" y="165"/>
                    <a:pt x="191" y="144"/>
                    <a:pt x="192" y="123"/>
                  </a:cubicBezTo>
                  <a:cubicBezTo>
                    <a:pt x="193" y="105"/>
                    <a:pt x="197" y="84"/>
                    <a:pt x="194" y="65"/>
                  </a:cubicBez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9" name="Freeform 10"/>
            <p:cNvSpPr>
              <a:spLocks/>
            </p:cNvSpPr>
            <p:nvPr userDrawn="1"/>
          </p:nvSpPr>
          <p:spPr bwMode="auto">
            <a:xfrm flipH="1">
              <a:off x="7745665" y="3287869"/>
              <a:ext cx="418129" cy="962835"/>
            </a:xfrm>
            <a:custGeom>
              <a:avLst/>
              <a:gdLst>
                <a:gd name="T0" fmla="*/ 256 w 263"/>
                <a:gd name="T1" fmla="*/ 344 h 607"/>
                <a:gd name="T2" fmla="*/ 263 w 263"/>
                <a:gd name="T3" fmla="*/ 607 h 607"/>
                <a:gd name="T4" fmla="*/ 10 w 263"/>
                <a:gd name="T5" fmla="*/ 265 h 607"/>
                <a:gd name="T6" fmla="*/ 0 w 263"/>
                <a:gd name="T7" fmla="*/ 0 h 607"/>
                <a:gd name="T8" fmla="*/ 256 w 263"/>
                <a:gd name="T9" fmla="*/ 344 h 607"/>
              </a:gdLst>
              <a:ahLst/>
              <a:cxnLst>
                <a:cxn ang="0">
                  <a:pos x="T0" y="T1"/>
                </a:cxn>
                <a:cxn ang="0">
                  <a:pos x="T2" y="T3"/>
                </a:cxn>
                <a:cxn ang="0">
                  <a:pos x="T4" y="T5"/>
                </a:cxn>
                <a:cxn ang="0">
                  <a:pos x="T6" y="T7"/>
                </a:cxn>
                <a:cxn ang="0">
                  <a:pos x="T8" y="T9"/>
                </a:cxn>
              </a:cxnLst>
              <a:rect l="0" t="0" r="r" b="b"/>
              <a:pathLst>
                <a:path w="263" h="607">
                  <a:moveTo>
                    <a:pt x="256" y="344"/>
                  </a:moveTo>
                  <a:lnTo>
                    <a:pt x="263" y="607"/>
                  </a:lnTo>
                  <a:lnTo>
                    <a:pt x="10" y="265"/>
                  </a:lnTo>
                  <a:lnTo>
                    <a:pt x="0" y="0"/>
                  </a:lnTo>
                  <a:lnTo>
                    <a:pt x="256" y="344"/>
                  </a:ln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0" name="Freeform 11"/>
            <p:cNvSpPr>
              <a:spLocks/>
            </p:cNvSpPr>
            <p:nvPr userDrawn="1"/>
          </p:nvSpPr>
          <p:spPr bwMode="auto">
            <a:xfrm flipH="1">
              <a:off x="4560391" y="3968561"/>
              <a:ext cx="356987" cy="418281"/>
            </a:xfrm>
            <a:custGeom>
              <a:avLst/>
              <a:gdLst>
                <a:gd name="T0" fmla="*/ 225 w 225"/>
                <a:gd name="T1" fmla="*/ 0 h 263"/>
                <a:gd name="T2" fmla="*/ 209 w 225"/>
                <a:gd name="T3" fmla="*/ 263 h 263"/>
                <a:gd name="T4" fmla="*/ 0 w 225"/>
                <a:gd name="T5" fmla="*/ 263 h 263"/>
                <a:gd name="T6" fmla="*/ 14 w 225"/>
                <a:gd name="T7" fmla="*/ 0 h 263"/>
                <a:gd name="T8" fmla="*/ 225 w 225"/>
                <a:gd name="T9" fmla="*/ 0 h 263"/>
              </a:gdLst>
              <a:ahLst/>
              <a:cxnLst>
                <a:cxn ang="0">
                  <a:pos x="T0" y="T1"/>
                </a:cxn>
                <a:cxn ang="0">
                  <a:pos x="T2" y="T3"/>
                </a:cxn>
                <a:cxn ang="0">
                  <a:pos x="T4" y="T5"/>
                </a:cxn>
                <a:cxn ang="0">
                  <a:pos x="T6" y="T7"/>
                </a:cxn>
                <a:cxn ang="0">
                  <a:pos x="T8" y="T9"/>
                </a:cxn>
              </a:cxnLst>
              <a:rect l="0" t="0" r="r" b="b"/>
              <a:pathLst>
                <a:path w="225" h="263">
                  <a:moveTo>
                    <a:pt x="225" y="0"/>
                  </a:moveTo>
                  <a:lnTo>
                    <a:pt x="209" y="263"/>
                  </a:lnTo>
                  <a:lnTo>
                    <a:pt x="0" y="263"/>
                  </a:lnTo>
                  <a:lnTo>
                    <a:pt x="14" y="0"/>
                  </a:lnTo>
                  <a:lnTo>
                    <a:pt x="225" y="0"/>
                  </a:ln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1" name="Freeform 12"/>
            <p:cNvSpPr>
              <a:spLocks/>
            </p:cNvSpPr>
            <p:nvPr userDrawn="1"/>
          </p:nvSpPr>
          <p:spPr bwMode="auto">
            <a:xfrm flipH="1">
              <a:off x="5542600" y="3960669"/>
              <a:ext cx="656777" cy="422227"/>
            </a:xfrm>
            <a:custGeom>
              <a:avLst/>
              <a:gdLst>
                <a:gd name="T0" fmla="*/ 414 w 414"/>
                <a:gd name="T1" fmla="*/ 3 h 266"/>
                <a:gd name="T2" fmla="*/ 407 w 414"/>
                <a:gd name="T3" fmla="*/ 266 h 266"/>
                <a:gd name="T4" fmla="*/ 0 w 414"/>
                <a:gd name="T5" fmla="*/ 263 h 266"/>
                <a:gd name="T6" fmla="*/ 4 w 414"/>
                <a:gd name="T7" fmla="*/ 0 h 266"/>
                <a:gd name="T8" fmla="*/ 414 w 414"/>
                <a:gd name="T9" fmla="*/ 3 h 266"/>
              </a:gdLst>
              <a:ahLst/>
              <a:cxnLst>
                <a:cxn ang="0">
                  <a:pos x="T0" y="T1"/>
                </a:cxn>
                <a:cxn ang="0">
                  <a:pos x="T2" y="T3"/>
                </a:cxn>
                <a:cxn ang="0">
                  <a:pos x="T4" y="T5"/>
                </a:cxn>
                <a:cxn ang="0">
                  <a:pos x="T6" y="T7"/>
                </a:cxn>
                <a:cxn ang="0">
                  <a:pos x="T8" y="T9"/>
                </a:cxn>
              </a:cxnLst>
              <a:rect l="0" t="0" r="r" b="b"/>
              <a:pathLst>
                <a:path w="414" h="266">
                  <a:moveTo>
                    <a:pt x="414" y="3"/>
                  </a:moveTo>
                  <a:lnTo>
                    <a:pt x="407" y="266"/>
                  </a:lnTo>
                  <a:lnTo>
                    <a:pt x="0" y="263"/>
                  </a:lnTo>
                  <a:lnTo>
                    <a:pt x="4" y="0"/>
                  </a:lnTo>
                  <a:lnTo>
                    <a:pt x="414" y="3"/>
                  </a:ln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2" name="Freeform 13"/>
            <p:cNvSpPr>
              <a:spLocks/>
            </p:cNvSpPr>
            <p:nvPr userDrawn="1"/>
          </p:nvSpPr>
          <p:spPr bwMode="auto">
            <a:xfrm flipH="1">
              <a:off x="6215155" y="3631174"/>
              <a:ext cx="43391" cy="747775"/>
            </a:xfrm>
            <a:custGeom>
              <a:avLst/>
              <a:gdLst>
                <a:gd name="T0" fmla="*/ 28 w 28"/>
                <a:gd name="T1" fmla="*/ 0 h 471"/>
                <a:gd name="T2" fmla="*/ 23 w 28"/>
                <a:gd name="T3" fmla="*/ 265 h 471"/>
                <a:gd name="T4" fmla="*/ 0 w 28"/>
                <a:gd name="T5" fmla="*/ 471 h 471"/>
                <a:gd name="T6" fmla="*/ 4 w 28"/>
                <a:gd name="T7" fmla="*/ 208 h 471"/>
                <a:gd name="T8" fmla="*/ 28 w 28"/>
                <a:gd name="T9" fmla="*/ 0 h 471"/>
              </a:gdLst>
              <a:ahLst/>
              <a:cxnLst>
                <a:cxn ang="0">
                  <a:pos x="T0" y="T1"/>
                </a:cxn>
                <a:cxn ang="0">
                  <a:pos x="T2" y="T3"/>
                </a:cxn>
                <a:cxn ang="0">
                  <a:pos x="T4" y="T5"/>
                </a:cxn>
                <a:cxn ang="0">
                  <a:pos x="T6" y="T7"/>
                </a:cxn>
                <a:cxn ang="0">
                  <a:pos x="T8" y="T9"/>
                </a:cxn>
              </a:cxnLst>
              <a:rect l="0" t="0" r="r" b="b"/>
              <a:pathLst>
                <a:path w="28" h="471">
                  <a:moveTo>
                    <a:pt x="28" y="0"/>
                  </a:moveTo>
                  <a:lnTo>
                    <a:pt x="23" y="265"/>
                  </a:lnTo>
                  <a:lnTo>
                    <a:pt x="0" y="471"/>
                  </a:lnTo>
                  <a:lnTo>
                    <a:pt x="4" y="208"/>
                  </a:lnTo>
                  <a:lnTo>
                    <a:pt x="28"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3" name="Freeform 14"/>
            <p:cNvSpPr>
              <a:spLocks/>
            </p:cNvSpPr>
            <p:nvPr userDrawn="1"/>
          </p:nvSpPr>
          <p:spPr bwMode="auto">
            <a:xfrm flipH="1">
              <a:off x="6252630" y="3960669"/>
              <a:ext cx="303735" cy="418281"/>
            </a:xfrm>
            <a:custGeom>
              <a:avLst/>
              <a:gdLst>
                <a:gd name="T0" fmla="*/ 52 w 191"/>
                <a:gd name="T1" fmla="*/ 0 h 263"/>
                <a:gd name="T2" fmla="*/ 0 w 191"/>
                <a:gd name="T3" fmla="*/ 0 h 263"/>
                <a:gd name="T4" fmla="*/ 0 w 191"/>
                <a:gd name="T5" fmla="*/ 263 h 263"/>
                <a:gd name="T6" fmla="*/ 49 w 191"/>
                <a:gd name="T7" fmla="*/ 263 h 263"/>
                <a:gd name="T8" fmla="*/ 187 w 191"/>
                <a:gd name="T9" fmla="*/ 263 h 263"/>
                <a:gd name="T10" fmla="*/ 191 w 191"/>
                <a:gd name="T11" fmla="*/ 0 h 263"/>
                <a:gd name="T12" fmla="*/ 52 w 191"/>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91" h="263">
                  <a:moveTo>
                    <a:pt x="52" y="0"/>
                  </a:moveTo>
                  <a:lnTo>
                    <a:pt x="0" y="0"/>
                  </a:lnTo>
                  <a:lnTo>
                    <a:pt x="0" y="263"/>
                  </a:lnTo>
                  <a:lnTo>
                    <a:pt x="49" y="263"/>
                  </a:lnTo>
                  <a:lnTo>
                    <a:pt x="187" y="263"/>
                  </a:lnTo>
                  <a:lnTo>
                    <a:pt x="191" y="0"/>
                  </a:lnTo>
                  <a:lnTo>
                    <a:pt x="52"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4" name="Freeform 15"/>
            <p:cNvSpPr>
              <a:spLocks/>
            </p:cNvSpPr>
            <p:nvPr userDrawn="1"/>
          </p:nvSpPr>
          <p:spPr bwMode="auto">
            <a:xfrm flipH="1">
              <a:off x="6958715" y="3952777"/>
              <a:ext cx="854008" cy="422227"/>
            </a:xfrm>
            <a:custGeom>
              <a:avLst/>
              <a:gdLst>
                <a:gd name="T0" fmla="*/ 535 w 537"/>
                <a:gd name="T1" fmla="*/ 3 h 266"/>
                <a:gd name="T2" fmla="*/ 483 w 537"/>
                <a:gd name="T3" fmla="*/ 3 h 266"/>
                <a:gd name="T4" fmla="*/ 0 w 537"/>
                <a:gd name="T5" fmla="*/ 0 h 266"/>
                <a:gd name="T6" fmla="*/ 7 w 537"/>
                <a:gd name="T7" fmla="*/ 263 h 266"/>
                <a:gd name="T8" fmla="*/ 485 w 537"/>
                <a:gd name="T9" fmla="*/ 266 h 266"/>
                <a:gd name="T10" fmla="*/ 537 w 537"/>
                <a:gd name="T11" fmla="*/ 266 h 266"/>
                <a:gd name="T12" fmla="*/ 535 w 537"/>
                <a:gd name="T13" fmla="*/ 3 h 266"/>
              </a:gdLst>
              <a:ahLst/>
              <a:cxnLst>
                <a:cxn ang="0">
                  <a:pos x="T0" y="T1"/>
                </a:cxn>
                <a:cxn ang="0">
                  <a:pos x="T2" y="T3"/>
                </a:cxn>
                <a:cxn ang="0">
                  <a:pos x="T4" y="T5"/>
                </a:cxn>
                <a:cxn ang="0">
                  <a:pos x="T6" y="T7"/>
                </a:cxn>
                <a:cxn ang="0">
                  <a:pos x="T8" y="T9"/>
                </a:cxn>
                <a:cxn ang="0">
                  <a:pos x="T10" y="T11"/>
                </a:cxn>
                <a:cxn ang="0">
                  <a:pos x="T12" y="T13"/>
                </a:cxn>
              </a:cxnLst>
              <a:rect l="0" t="0" r="r" b="b"/>
              <a:pathLst>
                <a:path w="537" h="266">
                  <a:moveTo>
                    <a:pt x="535" y="3"/>
                  </a:moveTo>
                  <a:lnTo>
                    <a:pt x="483" y="3"/>
                  </a:lnTo>
                  <a:lnTo>
                    <a:pt x="0" y="0"/>
                  </a:lnTo>
                  <a:lnTo>
                    <a:pt x="7" y="263"/>
                  </a:lnTo>
                  <a:lnTo>
                    <a:pt x="485" y="266"/>
                  </a:lnTo>
                  <a:lnTo>
                    <a:pt x="537" y="266"/>
                  </a:lnTo>
                  <a:lnTo>
                    <a:pt x="535" y="3"/>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5" name="Freeform 16"/>
            <p:cNvSpPr>
              <a:spLocks/>
            </p:cNvSpPr>
            <p:nvPr userDrawn="1"/>
          </p:nvSpPr>
          <p:spPr bwMode="auto">
            <a:xfrm flipH="1">
              <a:off x="4921323" y="3867937"/>
              <a:ext cx="112422" cy="560338"/>
            </a:xfrm>
            <a:custGeom>
              <a:avLst/>
              <a:gdLst>
                <a:gd name="T0" fmla="*/ 29 w 30"/>
                <a:gd name="T1" fmla="*/ 7 h 149"/>
                <a:gd name="T2" fmla="*/ 5 w 30"/>
                <a:gd name="T3" fmla="*/ 38 h 149"/>
                <a:gd name="T4" fmla="*/ 0 w 30"/>
                <a:gd name="T5" fmla="*/ 149 h 149"/>
                <a:gd name="T6" fmla="*/ 24 w 30"/>
                <a:gd name="T7" fmla="*/ 113 h 149"/>
                <a:gd name="T8" fmla="*/ 30 w 30"/>
                <a:gd name="T9" fmla="*/ 0 h 149"/>
                <a:gd name="T10" fmla="*/ 29 w 30"/>
                <a:gd name="T11" fmla="*/ 7 h 149"/>
                <a:gd name="T12" fmla="*/ 29 w 30"/>
                <a:gd name="T13" fmla="*/ 7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29" y="7"/>
                  </a:moveTo>
                  <a:cubicBezTo>
                    <a:pt x="26" y="20"/>
                    <a:pt x="16" y="31"/>
                    <a:pt x="5" y="38"/>
                  </a:cubicBezTo>
                  <a:cubicBezTo>
                    <a:pt x="0" y="149"/>
                    <a:pt x="0" y="149"/>
                    <a:pt x="0" y="149"/>
                  </a:cubicBezTo>
                  <a:cubicBezTo>
                    <a:pt x="12" y="140"/>
                    <a:pt x="22" y="128"/>
                    <a:pt x="24" y="113"/>
                  </a:cubicBezTo>
                  <a:cubicBezTo>
                    <a:pt x="28" y="75"/>
                    <a:pt x="28" y="37"/>
                    <a:pt x="30" y="0"/>
                  </a:cubicBezTo>
                  <a:cubicBezTo>
                    <a:pt x="30" y="2"/>
                    <a:pt x="29" y="4"/>
                    <a:pt x="29" y="7"/>
                  </a:cubicBezTo>
                  <a:cubicBezTo>
                    <a:pt x="29" y="7"/>
                    <a:pt x="29" y="4"/>
                    <a:pt x="29" y="7"/>
                  </a:cubicBez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6" name="Freeform 17"/>
            <p:cNvSpPr>
              <a:spLocks/>
            </p:cNvSpPr>
            <p:nvPr userDrawn="1"/>
          </p:nvSpPr>
          <p:spPr bwMode="auto">
            <a:xfrm flipH="1">
              <a:off x="5418344" y="3840315"/>
              <a:ext cx="120311" cy="584015"/>
            </a:xfrm>
            <a:custGeom>
              <a:avLst/>
              <a:gdLst>
                <a:gd name="T0" fmla="*/ 28 w 32"/>
                <a:gd name="T1" fmla="*/ 42 h 155"/>
                <a:gd name="T2" fmla="*/ 4 w 32"/>
                <a:gd name="T3" fmla="*/ 0 h 155"/>
                <a:gd name="T4" fmla="*/ 1 w 32"/>
                <a:gd name="T5" fmla="*/ 102 h 155"/>
                <a:gd name="T6" fmla="*/ 27 w 32"/>
                <a:gd name="T7" fmla="*/ 155 h 155"/>
                <a:gd name="T8" fmla="*/ 32 w 32"/>
                <a:gd name="T9" fmla="*/ 44 h 155"/>
                <a:gd name="T10" fmla="*/ 28 w 32"/>
                <a:gd name="T11" fmla="*/ 42 h 155"/>
              </a:gdLst>
              <a:ahLst/>
              <a:cxnLst>
                <a:cxn ang="0">
                  <a:pos x="T0" y="T1"/>
                </a:cxn>
                <a:cxn ang="0">
                  <a:pos x="T2" y="T3"/>
                </a:cxn>
                <a:cxn ang="0">
                  <a:pos x="T4" y="T5"/>
                </a:cxn>
                <a:cxn ang="0">
                  <a:pos x="T6" y="T7"/>
                </a:cxn>
                <a:cxn ang="0">
                  <a:pos x="T8" y="T9"/>
                </a:cxn>
                <a:cxn ang="0">
                  <a:pos x="T10" y="T11"/>
                </a:cxn>
              </a:cxnLst>
              <a:rect l="0" t="0" r="r" b="b"/>
              <a:pathLst>
                <a:path w="32" h="155">
                  <a:moveTo>
                    <a:pt x="28" y="42"/>
                  </a:moveTo>
                  <a:cubicBezTo>
                    <a:pt x="14" y="32"/>
                    <a:pt x="4" y="17"/>
                    <a:pt x="4" y="0"/>
                  </a:cubicBezTo>
                  <a:cubicBezTo>
                    <a:pt x="3" y="34"/>
                    <a:pt x="2" y="68"/>
                    <a:pt x="1" y="102"/>
                  </a:cubicBezTo>
                  <a:cubicBezTo>
                    <a:pt x="0" y="125"/>
                    <a:pt x="8" y="143"/>
                    <a:pt x="27" y="155"/>
                  </a:cubicBezTo>
                  <a:cubicBezTo>
                    <a:pt x="32" y="44"/>
                    <a:pt x="32" y="44"/>
                    <a:pt x="32" y="44"/>
                  </a:cubicBezTo>
                  <a:cubicBezTo>
                    <a:pt x="30" y="44"/>
                    <a:pt x="29" y="43"/>
                    <a:pt x="28" y="42"/>
                  </a:cubicBez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7" name="Freeform 18"/>
            <p:cNvSpPr>
              <a:spLocks/>
            </p:cNvSpPr>
            <p:nvPr userDrawn="1"/>
          </p:nvSpPr>
          <p:spPr bwMode="auto">
            <a:xfrm flipH="1">
              <a:off x="6390691" y="4002103"/>
              <a:ext cx="49307" cy="534689"/>
            </a:xfrm>
            <a:custGeom>
              <a:avLst/>
              <a:gdLst>
                <a:gd name="T0" fmla="*/ 10 w 13"/>
                <a:gd name="T1" fmla="*/ 23 h 142"/>
                <a:gd name="T2" fmla="*/ 1 w 13"/>
                <a:gd name="T3" fmla="*/ 0 h 142"/>
                <a:gd name="T4" fmla="*/ 0 w 13"/>
                <a:gd name="T5" fmla="*/ 111 h 142"/>
                <a:gd name="T6" fmla="*/ 10 w 13"/>
                <a:gd name="T7" fmla="*/ 142 h 142"/>
                <a:gd name="T8" fmla="*/ 10 w 13"/>
                <a:gd name="T9" fmla="*/ 86 h 142"/>
                <a:gd name="T10" fmla="*/ 10 w 13"/>
                <a:gd name="T11" fmla="*/ 23 h 142"/>
                <a:gd name="T12" fmla="*/ 10 w 13"/>
                <a:gd name="T13" fmla="*/ 23 h 142"/>
              </a:gdLst>
              <a:ahLst/>
              <a:cxnLst>
                <a:cxn ang="0">
                  <a:pos x="T0" y="T1"/>
                </a:cxn>
                <a:cxn ang="0">
                  <a:pos x="T2" y="T3"/>
                </a:cxn>
                <a:cxn ang="0">
                  <a:pos x="T4" y="T5"/>
                </a:cxn>
                <a:cxn ang="0">
                  <a:pos x="T6" y="T7"/>
                </a:cxn>
                <a:cxn ang="0">
                  <a:pos x="T8" y="T9"/>
                </a:cxn>
                <a:cxn ang="0">
                  <a:pos x="T10" y="T11"/>
                </a:cxn>
                <a:cxn ang="0">
                  <a:pos x="T12" y="T13"/>
                </a:cxn>
              </a:cxnLst>
              <a:rect l="0" t="0" r="r" b="b"/>
              <a:pathLst>
                <a:path w="13" h="142">
                  <a:moveTo>
                    <a:pt x="10" y="23"/>
                  </a:moveTo>
                  <a:cubicBezTo>
                    <a:pt x="9" y="15"/>
                    <a:pt x="6" y="7"/>
                    <a:pt x="1" y="0"/>
                  </a:cubicBezTo>
                  <a:cubicBezTo>
                    <a:pt x="0" y="111"/>
                    <a:pt x="0" y="111"/>
                    <a:pt x="0" y="111"/>
                  </a:cubicBezTo>
                  <a:cubicBezTo>
                    <a:pt x="6" y="120"/>
                    <a:pt x="10" y="131"/>
                    <a:pt x="10" y="142"/>
                  </a:cubicBezTo>
                  <a:cubicBezTo>
                    <a:pt x="10" y="123"/>
                    <a:pt x="10" y="104"/>
                    <a:pt x="10" y="86"/>
                  </a:cubicBezTo>
                  <a:cubicBezTo>
                    <a:pt x="11" y="65"/>
                    <a:pt x="13" y="43"/>
                    <a:pt x="10" y="23"/>
                  </a:cubicBezTo>
                  <a:cubicBezTo>
                    <a:pt x="10" y="21"/>
                    <a:pt x="11" y="26"/>
                    <a:pt x="10" y="23"/>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8" name="Freeform 19"/>
            <p:cNvSpPr>
              <a:spLocks/>
            </p:cNvSpPr>
            <p:nvPr userDrawn="1"/>
          </p:nvSpPr>
          <p:spPr bwMode="auto">
            <a:xfrm flipH="1">
              <a:off x="7080998" y="3998157"/>
              <a:ext cx="43391" cy="542581"/>
            </a:xfrm>
            <a:custGeom>
              <a:avLst/>
              <a:gdLst>
                <a:gd name="T0" fmla="*/ 2 w 12"/>
                <a:gd name="T1" fmla="*/ 135 h 144"/>
                <a:gd name="T2" fmla="*/ 12 w 12"/>
                <a:gd name="T3" fmla="*/ 112 h 144"/>
                <a:gd name="T4" fmla="*/ 11 w 12"/>
                <a:gd name="T5" fmla="*/ 0 h 144"/>
                <a:gd name="T6" fmla="*/ 0 w 12"/>
                <a:gd name="T7" fmla="*/ 33 h 144"/>
                <a:gd name="T8" fmla="*/ 2 w 12"/>
                <a:gd name="T9" fmla="*/ 144 h 144"/>
                <a:gd name="T10" fmla="*/ 2 w 12"/>
                <a:gd name="T11" fmla="*/ 135 h 144"/>
                <a:gd name="T12" fmla="*/ 2 w 12"/>
                <a:gd name="T13" fmla="*/ 135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2" y="135"/>
                  </a:moveTo>
                  <a:cubicBezTo>
                    <a:pt x="4" y="127"/>
                    <a:pt x="7" y="119"/>
                    <a:pt x="12" y="112"/>
                  </a:cubicBezTo>
                  <a:cubicBezTo>
                    <a:pt x="11" y="0"/>
                    <a:pt x="11" y="0"/>
                    <a:pt x="11" y="0"/>
                  </a:cubicBezTo>
                  <a:cubicBezTo>
                    <a:pt x="4" y="10"/>
                    <a:pt x="0" y="21"/>
                    <a:pt x="0" y="33"/>
                  </a:cubicBezTo>
                  <a:cubicBezTo>
                    <a:pt x="1" y="70"/>
                    <a:pt x="1" y="107"/>
                    <a:pt x="2" y="144"/>
                  </a:cubicBezTo>
                  <a:cubicBezTo>
                    <a:pt x="2" y="141"/>
                    <a:pt x="2" y="138"/>
                    <a:pt x="2" y="135"/>
                  </a:cubicBezTo>
                  <a:cubicBezTo>
                    <a:pt x="3" y="133"/>
                    <a:pt x="2" y="135"/>
                    <a:pt x="2" y="135"/>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9" name="Freeform 20"/>
            <p:cNvSpPr>
              <a:spLocks/>
            </p:cNvSpPr>
            <p:nvPr userDrawn="1"/>
          </p:nvSpPr>
          <p:spPr bwMode="auto">
            <a:xfrm flipH="1">
              <a:off x="6459721" y="4120484"/>
              <a:ext cx="605499" cy="633340"/>
            </a:xfrm>
            <a:custGeom>
              <a:avLst/>
              <a:gdLst>
                <a:gd name="T0" fmla="*/ 160 w 161"/>
                <a:gd name="T1" fmla="*/ 7 h 169"/>
                <a:gd name="T2" fmla="*/ 58 w 161"/>
                <a:gd name="T3" fmla="*/ 55 h 169"/>
                <a:gd name="T4" fmla="*/ 58 w 161"/>
                <a:gd name="T5" fmla="*/ 55 h 169"/>
                <a:gd name="T6" fmla="*/ 0 w 161"/>
                <a:gd name="T7" fmla="*/ 0 h 169"/>
                <a:gd name="T8" fmla="*/ 1 w 161"/>
                <a:gd name="T9" fmla="*/ 101 h 169"/>
                <a:gd name="T10" fmla="*/ 28 w 161"/>
                <a:gd name="T11" fmla="*/ 153 h 169"/>
                <a:gd name="T12" fmla="*/ 89 w 161"/>
                <a:gd name="T13" fmla="*/ 168 h 169"/>
                <a:gd name="T14" fmla="*/ 160 w 161"/>
                <a:gd name="T15" fmla="*/ 106 h 169"/>
                <a:gd name="T16" fmla="*/ 161 w 161"/>
                <a:gd name="T17" fmla="*/ 0 h 169"/>
                <a:gd name="T18" fmla="*/ 160 w 161"/>
                <a:gd name="T19" fmla="*/ 7 h 169"/>
                <a:gd name="T20" fmla="*/ 160 w 161"/>
                <a:gd name="T21"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9">
                  <a:moveTo>
                    <a:pt x="160" y="7"/>
                  </a:moveTo>
                  <a:cubicBezTo>
                    <a:pt x="150" y="50"/>
                    <a:pt x="96" y="62"/>
                    <a:pt x="58" y="55"/>
                  </a:cubicBezTo>
                  <a:cubicBezTo>
                    <a:pt x="58" y="55"/>
                    <a:pt x="58" y="55"/>
                    <a:pt x="58" y="55"/>
                  </a:cubicBezTo>
                  <a:cubicBezTo>
                    <a:pt x="32" y="49"/>
                    <a:pt x="1" y="31"/>
                    <a:pt x="0" y="0"/>
                  </a:cubicBezTo>
                  <a:cubicBezTo>
                    <a:pt x="1" y="34"/>
                    <a:pt x="1" y="68"/>
                    <a:pt x="1" y="101"/>
                  </a:cubicBezTo>
                  <a:cubicBezTo>
                    <a:pt x="2" y="123"/>
                    <a:pt x="8" y="141"/>
                    <a:pt x="28" y="153"/>
                  </a:cubicBezTo>
                  <a:cubicBezTo>
                    <a:pt x="46" y="165"/>
                    <a:pt x="68" y="169"/>
                    <a:pt x="89" y="168"/>
                  </a:cubicBezTo>
                  <a:cubicBezTo>
                    <a:pt x="124" y="168"/>
                    <a:pt x="160" y="143"/>
                    <a:pt x="160" y="106"/>
                  </a:cubicBezTo>
                  <a:cubicBezTo>
                    <a:pt x="160" y="71"/>
                    <a:pt x="161" y="35"/>
                    <a:pt x="161" y="0"/>
                  </a:cubicBezTo>
                  <a:cubicBezTo>
                    <a:pt x="161" y="2"/>
                    <a:pt x="161" y="5"/>
                    <a:pt x="160" y="7"/>
                  </a:cubicBezTo>
                  <a:cubicBezTo>
                    <a:pt x="160" y="7"/>
                    <a:pt x="161" y="5"/>
                    <a:pt x="160" y="7"/>
                  </a:cubicBez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0" name="Freeform 21"/>
            <p:cNvSpPr>
              <a:spLocks/>
            </p:cNvSpPr>
            <p:nvPr userDrawn="1"/>
          </p:nvSpPr>
          <p:spPr bwMode="auto">
            <a:xfrm flipH="1">
              <a:off x="5787165" y="4006049"/>
              <a:ext cx="416156" cy="996376"/>
            </a:xfrm>
            <a:custGeom>
              <a:avLst/>
              <a:gdLst>
                <a:gd name="T0" fmla="*/ 33 w 263"/>
                <a:gd name="T1" fmla="*/ 322 h 627"/>
                <a:gd name="T2" fmla="*/ 5 w 263"/>
                <a:gd name="T3" fmla="*/ 364 h 627"/>
                <a:gd name="T4" fmla="*/ 0 w 263"/>
                <a:gd name="T5" fmla="*/ 627 h 627"/>
                <a:gd name="T6" fmla="*/ 29 w 263"/>
                <a:gd name="T7" fmla="*/ 585 h 627"/>
                <a:gd name="T8" fmla="*/ 256 w 263"/>
                <a:gd name="T9" fmla="*/ 263 h 627"/>
                <a:gd name="T10" fmla="*/ 263 w 263"/>
                <a:gd name="T11" fmla="*/ 0 h 627"/>
                <a:gd name="T12" fmla="*/ 33 w 263"/>
                <a:gd name="T13" fmla="*/ 322 h 627"/>
              </a:gdLst>
              <a:ahLst/>
              <a:cxnLst>
                <a:cxn ang="0">
                  <a:pos x="T0" y="T1"/>
                </a:cxn>
                <a:cxn ang="0">
                  <a:pos x="T2" y="T3"/>
                </a:cxn>
                <a:cxn ang="0">
                  <a:pos x="T4" y="T5"/>
                </a:cxn>
                <a:cxn ang="0">
                  <a:pos x="T6" y="T7"/>
                </a:cxn>
                <a:cxn ang="0">
                  <a:pos x="T8" y="T9"/>
                </a:cxn>
                <a:cxn ang="0">
                  <a:pos x="T10" y="T11"/>
                </a:cxn>
                <a:cxn ang="0">
                  <a:pos x="T12" y="T13"/>
                </a:cxn>
              </a:cxnLst>
              <a:rect l="0" t="0" r="r" b="b"/>
              <a:pathLst>
                <a:path w="263" h="627">
                  <a:moveTo>
                    <a:pt x="33" y="322"/>
                  </a:moveTo>
                  <a:lnTo>
                    <a:pt x="5" y="364"/>
                  </a:lnTo>
                  <a:lnTo>
                    <a:pt x="0" y="627"/>
                  </a:lnTo>
                  <a:lnTo>
                    <a:pt x="29" y="585"/>
                  </a:lnTo>
                  <a:lnTo>
                    <a:pt x="256" y="263"/>
                  </a:lnTo>
                  <a:lnTo>
                    <a:pt x="263" y="0"/>
                  </a:lnTo>
                  <a:lnTo>
                    <a:pt x="33" y="322"/>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1" name="Freeform 22"/>
            <p:cNvSpPr>
              <a:spLocks/>
            </p:cNvSpPr>
            <p:nvPr userDrawn="1"/>
          </p:nvSpPr>
          <p:spPr bwMode="auto">
            <a:xfrm flipH="1">
              <a:off x="5647131" y="4487466"/>
              <a:ext cx="433907" cy="712261"/>
            </a:xfrm>
            <a:custGeom>
              <a:avLst/>
              <a:gdLst>
                <a:gd name="T0" fmla="*/ 2147483647 w 115"/>
                <a:gd name="T1" fmla="*/ 2147483647 h 189"/>
                <a:gd name="T2" fmla="*/ 2147483647 w 115"/>
                <a:gd name="T3" fmla="*/ 2147483647 h 189"/>
                <a:gd name="T4" fmla="*/ 0 w 115"/>
                <a:gd name="T5" fmla="*/ 2147483647 h 189"/>
                <a:gd name="T6" fmla="*/ 2147483647 w 115"/>
                <a:gd name="T7" fmla="*/ 2147483647 h 189"/>
                <a:gd name="T8" fmla="*/ 2147483647 w 115"/>
                <a:gd name="T9" fmla="*/ 2147483647 h 189"/>
                <a:gd name="T10" fmla="*/ 2147483647 w 115"/>
                <a:gd name="T11" fmla="*/ 2147483647 h 189"/>
                <a:gd name="T12" fmla="*/ 2147483647 w 115"/>
                <a:gd name="T13" fmla="*/ 2147483647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189">
                  <a:moveTo>
                    <a:pt x="112" y="69"/>
                  </a:moveTo>
                  <a:cubicBezTo>
                    <a:pt x="104" y="21"/>
                    <a:pt x="44" y="0"/>
                    <a:pt x="2" y="5"/>
                  </a:cubicBezTo>
                  <a:cubicBezTo>
                    <a:pt x="0" y="116"/>
                    <a:pt x="0" y="116"/>
                    <a:pt x="0" y="116"/>
                  </a:cubicBezTo>
                  <a:cubicBezTo>
                    <a:pt x="44" y="112"/>
                    <a:pt x="110" y="135"/>
                    <a:pt x="109" y="189"/>
                  </a:cubicBezTo>
                  <a:cubicBezTo>
                    <a:pt x="109" y="169"/>
                    <a:pt x="110" y="150"/>
                    <a:pt x="111" y="130"/>
                  </a:cubicBezTo>
                  <a:cubicBezTo>
                    <a:pt x="111" y="110"/>
                    <a:pt x="115" y="88"/>
                    <a:pt x="112" y="69"/>
                  </a:cubicBezTo>
                  <a:cubicBezTo>
                    <a:pt x="111" y="65"/>
                    <a:pt x="112" y="72"/>
                    <a:pt x="112" y="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32" name="Freeform 23"/>
            <p:cNvSpPr>
              <a:spLocks/>
            </p:cNvSpPr>
            <p:nvPr userDrawn="1"/>
          </p:nvSpPr>
          <p:spPr bwMode="auto">
            <a:xfrm flipH="1">
              <a:off x="7447847" y="4582172"/>
              <a:ext cx="792867" cy="724099"/>
            </a:xfrm>
            <a:custGeom>
              <a:avLst/>
              <a:gdLst>
                <a:gd name="T0" fmla="*/ 495 w 499"/>
                <a:gd name="T1" fmla="*/ 0 h 457"/>
                <a:gd name="T2" fmla="*/ 499 w 499"/>
                <a:gd name="T3" fmla="*/ 263 h 457"/>
                <a:gd name="T4" fmla="*/ 11 w 499"/>
                <a:gd name="T5" fmla="*/ 457 h 457"/>
                <a:gd name="T6" fmla="*/ 0 w 499"/>
                <a:gd name="T7" fmla="*/ 194 h 457"/>
                <a:gd name="T8" fmla="*/ 495 w 499"/>
                <a:gd name="T9" fmla="*/ 0 h 457"/>
              </a:gdLst>
              <a:ahLst/>
              <a:cxnLst>
                <a:cxn ang="0">
                  <a:pos x="T0" y="T1"/>
                </a:cxn>
                <a:cxn ang="0">
                  <a:pos x="T2" y="T3"/>
                </a:cxn>
                <a:cxn ang="0">
                  <a:pos x="T4" y="T5"/>
                </a:cxn>
                <a:cxn ang="0">
                  <a:pos x="T6" y="T7"/>
                </a:cxn>
                <a:cxn ang="0">
                  <a:pos x="T8" y="T9"/>
                </a:cxn>
              </a:cxnLst>
              <a:rect l="0" t="0" r="r" b="b"/>
              <a:pathLst>
                <a:path w="499" h="457">
                  <a:moveTo>
                    <a:pt x="495" y="0"/>
                  </a:moveTo>
                  <a:lnTo>
                    <a:pt x="499" y="263"/>
                  </a:lnTo>
                  <a:lnTo>
                    <a:pt x="11" y="457"/>
                  </a:lnTo>
                  <a:lnTo>
                    <a:pt x="0" y="194"/>
                  </a:lnTo>
                  <a:lnTo>
                    <a:pt x="495" y="0"/>
                  </a:lnTo>
                  <a:close/>
                </a:path>
              </a:pathLst>
            </a:custGeom>
            <a:solidFill>
              <a:schemeClr val="accent3">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3" name="Freeform 24"/>
            <p:cNvSpPr>
              <a:spLocks/>
            </p:cNvSpPr>
            <p:nvPr userDrawn="1"/>
          </p:nvSpPr>
          <p:spPr bwMode="auto">
            <a:xfrm flipH="1">
              <a:off x="5718134" y="4777500"/>
              <a:ext cx="621277" cy="696478"/>
            </a:xfrm>
            <a:custGeom>
              <a:avLst/>
              <a:gdLst>
                <a:gd name="T0" fmla="*/ 164 w 165"/>
                <a:gd name="T1" fmla="*/ 8 h 185"/>
                <a:gd name="T2" fmla="*/ 162 w 165"/>
                <a:gd name="T3" fmla="*/ 15 h 185"/>
                <a:gd name="T4" fmla="*/ 156 w 165"/>
                <a:gd name="T5" fmla="*/ 26 h 185"/>
                <a:gd name="T6" fmla="*/ 134 w 165"/>
                <a:gd name="T7" fmla="*/ 46 h 185"/>
                <a:gd name="T8" fmla="*/ 84 w 165"/>
                <a:gd name="T9" fmla="*/ 58 h 185"/>
                <a:gd name="T10" fmla="*/ 2 w 165"/>
                <a:gd name="T11" fmla="*/ 0 h 185"/>
                <a:gd name="T12" fmla="*/ 0 w 165"/>
                <a:gd name="T13" fmla="*/ 111 h 185"/>
                <a:gd name="T14" fmla="*/ 138 w 165"/>
                <a:gd name="T15" fmla="*/ 152 h 185"/>
                <a:gd name="T16" fmla="*/ 159 w 165"/>
                <a:gd name="T17" fmla="*/ 126 h 185"/>
                <a:gd name="T18" fmla="*/ 159 w 165"/>
                <a:gd name="T19" fmla="*/ 126 h 185"/>
                <a:gd name="T20" fmla="*/ 161 w 165"/>
                <a:gd name="T21" fmla="*/ 119 h 185"/>
                <a:gd name="T22" fmla="*/ 161 w 165"/>
                <a:gd name="T23" fmla="*/ 119 h 185"/>
                <a:gd name="T24" fmla="*/ 163 w 165"/>
                <a:gd name="T25" fmla="*/ 61 h 185"/>
                <a:gd name="T26" fmla="*/ 165 w 165"/>
                <a:gd name="T27" fmla="*/ 0 h 185"/>
                <a:gd name="T28" fmla="*/ 164 w 165"/>
                <a:gd name="T29" fmla="*/ 8 h 185"/>
                <a:gd name="T30" fmla="*/ 164 w 165"/>
                <a:gd name="T31"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85">
                  <a:moveTo>
                    <a:pt x="164" y="8"/>
                  </a:moveTo>
                  <a:cubicBezTo>
                    <a:pt x="165" y="7"/>
                    <a:pt x="162" y="16"/>
                    <a:pt x="162" y="15"/>
                  </a:cubicBezTo>
                  <a:cubicBezTo>
                    <a:pt x="161" y="19"/>
                    <a:pt x="158" y="23"/>
                    <a:pt x="156" y="26"/>
                  </a:cubicBezTo>
                  <a:cubicBezTo>
                    <a:pt x="150" y="34"/>
                    <a:pt x="142" y="41"/>
                    <a:pt x="134" y="46"/>
                  </a:cubicBezTo>
                  <a:cubicBezTo>
                    <a:pt x="119" y="54"/>
                    <a:pt x="102" y="58"/>
                    <a:pt x="84" y="58"/>
                  </a:cubicBezTo>
                  <a:cubicBezTo>
                    <a:pt x="50" y="58"/>
                    <a:pt x="4" y="39"/>
                    <a:pt x="2" y="0"/>
                  </a:cubicBezTo>
                  <a:cubicBezTo>
                    <a:pt x="0" y="111"/>
                    <a:pt x="0" y="111"/>
                    <a:pt x="0" y="111"/>
                  </a:cubicBezTo>
                  <a:cubicBezTo>
                    <a:pt x="3" y="170"/>
                    <a:pt x="100" y="185"/>
                    <a:pt x="138" y="152"/>
                  </a:cubicBezTo>
                  <a:cubicBezTo>
                    <a:pt x="147" y="145"/>
                    <a:pt x="154" y="137"/>
                    <a:pt x="159" y="126"/>
                  </a:cubicBezTo>
                  <a:cubicBezTo>
                    <a:pt x="159" y="126"/>
                    <a:pt x="159" y="126"/>
                    <a:pt x="159" y="126"/>
                  </a:cubicBezTo>
                  <a:cubicBezTo>
                    <a:pt x="160" y="124"/>
                    <a:pt x="160" y="121"/>
                    <a:pt x="161" y="119"/>
                  </a:cubicBezTo>
                  <a:cubicBezTo>
                    <a:pt x="161" y="119"/>
                    <a:pt x="161" y="119"/>
                    <a:pt x="161" y="119"/>
                  </a:cubicBezTo>
                  <a:cubicBezTo>
                    <a:pt x="164" y="100"/>
                    <a:pt x="163" y="79"/>
                    <a:pt x="163" y="61"/>
                  </a:cubicBezTo>
                  <a:cubicBezTo>
                    <a:pt x="164" y="41"/>
                    <a:pt x="164" y="21"/>
                    <a:pt x="165" y="0"/>
                  </a:cubicBezTo>
                  <a:cubicBezTo>
                    <a:pt x="165" y="3"/>
                    <a:pt x="164" y="5"/>
                    <a:pt x="164" y="8"/>
                  </a:cubicBezTo>
                  <a:cubicBezTo>
                    <a:pt x="164" y="8"/>
                    <a:pt x="164" y="5"/>
                    <a:pt x="164" y="8"/>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4" name="Freeform 25"/>
            <p:cNvSpPr>
              <a:spLocks/>
            </p:cNvSpPr>
            <p:nvPr userDrawn="1"/>
          </p:nvSpPr>
          <p:spPr bwMode="auto">
            <a:xfrm flipH="1">
              <a:off x="6331522" y="4777500"/>
              <a:ext cx="481243" cy="1095028"/>
            </a:xfrm>
            <a:custGeom>
              <a:avLst/>
              <a:gdLst>
                <a:gd name="T0" fmla="*/ 272 w 303"/>
                <a:gd name="T1" fmla="*/ 43 h 690"/>
                <a:gd name="T2" fmla="*/ 0 w 303"/>
                <a:gd name="T3" fmla="*/ 427 h 690"/>
                <a:gd name="T4" fmla="*/ 0 w 303"/>
                <a:gd name="T5" fmla="*/ 690 h 690"/>
                <a:gd name="T6" fmla="*/ 270 w 303"/>
                <a:gd name="T7" fmla="*/ 304 h 690"/>
                <a:gd name="T8" fmla="*/ 298 w 303"/>
                <a:gd name="T9" fmla="*/ 263 h 690"/>
                <a:gd name="T10" fmla="*/ 303 w 303"/>
                <a:gd name="T11" fmla="*/ 0 h 690"/>
                <a:gd name="T12" fmla="*/ 272 w 303"/>
                <a:gd name="T13" fmla="*/ 43 h 690"/>
              </a:gdLst>
              <a:ahLst/>
              <a:cxnLst>
                <a:cxn ang="0">
                  <a:pos x="T0" y="T1"/>
                </a:cxn>
                <a:cxn ang="0">
                  <a:pos x="T2" y="T3"/>
                </a:cxn>
                <a:cxn ang="0">
                  <a:pos x="T4" y="T5"/>
                </a:cxn>
                <a:cxn ang="0">
                  <a:pos x="T6" y="T7"/>
                </a:cxn>
                <a:cxn ang="0">
                  <a:pos x="T8" y="T9"/>
                </a:cxn>
                <a:cxn ang="0">
                  <a:pos x="T10" y="T11"/>
                </a:cxn>
                <a:cxn ang="0">
                  <a:pos x="T12" y="T13"/>
                </a:cxn>
              </a:cxnLst>
              <a:rect l="0" t="0" r="r" b="b"/>
              <a:pathLst>
                <a:path w="303" h="690">
                  <a:moveTo>
                    <a:pt x="272" y="43"/>
                  </a:moveTo>
                  <a:lnTo>
                    <a:pt x="0" y="427"/>
                  </a:lnTo>
                  <a:lnTo>
                    <a:pt x="0" y="690"/>
                  </a:lnTo>
                  <a:lnTo>
                    <a:pt x="270" y="304"/>
                  </a:lnTo>
                  <a:lnTo>
                    <a:pt x="298" y="263"/>
                  </a:lnTo>
                  <a:lnTo>
                    <a:pt x="303" y="0"/>
                  </a:lnTo>
                  <a:lnTo>
                    <a:pt x="272" y="43"/>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5" name="Freeform 26"/>
            <p:cNvSpPr>
              <a:spLocks/>
            </p:cNvSpPr>
            <p:nvPr userDrawn="1"/>
          </p:nvSpPr>
          <p:spPr bwMode="auto">
            <a:xfrm flipH="1">
              <a:off x="6812765" y="4582172"/>
              <a:ext cx="642972" cy="1290357"/>
            </a:xfrm>
            <a:custGeom>
              <a:avLst/>
              <a:gdLst>
                <a:gd name="T0" fmla="*/ 405 w 405"/>
                <a:gd name="T1" fmla="*/ 550 h 813"/>
                <a:gd name="T2" fmla="*/ 405 w 405"/>
                <a:gd name="T3" fmla="*/ 813 h 813"/>
                <a:gd name="T4" fmla="*/ 4 w 405"/>
                <a:gd name="T5" fmla="*/ 263 h 813"/>
                <a:gd name="T6" fmla="*/ 0 w 405"/>
                <a:gd name="T7" fmla="*/ 0 h 813"/>
                <a:gd name="T8" fmla="*/ 405 w 405"/>
                <a:gd name="T9" fmla="*/ 550 h 813"/>
              </a:gdLst>
              <a:ahLst/>
              <a:cxnLst>
                <a:cxn ang="0">
                  <a:pos x="T0" y="T1"/>
                </a:cxn>
                <a:cxn ang="0">
                  <a:pos x="T2" y="T3"/>
                </a:cxn>
                <a:cxn ang="0">
                  <a:pos x="T4" y="T5"/>
                </a:cxn>
                <a:cxn ang="0">
                  <a:pos x="T6" y="T7"/>
                </a:cxn>
                <a:cxn ang="0">
                  <a:pos x="T8" y="T9"/>
                </a:cxn>
              </a:cxnLst>
              <a:rect l="0" t="0" r="r" b="b"/>
              <a:pathLst>
                <a:path w="405" h="813">
                  <a:moveTo>
                    <a:pt x="405" y="550"/>
                  </a:moveTo>
                  <a:lnTo>
                    <a:pt x="405" y="813"/>
                  </a:lnTo>
                  <a:lnTo>
                    <a:pt x="4" y="263"/>
                  </a:lnTo>
                  <a:lnTo>
                    <a:pt x="0" y="0"/>
                  </a:lnTo>
                  <a:lnTo>
                    <a:pt x="405" y="550"/>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6" name="Freeform 27"/>
            <p:cNvSpPr>
              <a:spLocks/>
            </p:cNvSpPr>
            <p:nvPr userDrawn="1"/>
          </p:nvSpPr>
          <p:spPr bwMode="auto">
            <a:xfrm flipH="1">
              <a:off x="3830638" y="4848529"/>
              <a:ext cx="2633028" cy="1501471"/>
            </a:xfrm>
            <a:custGeom>
              <a:avLst/>
              <a:gdLst>
                <a:gd name="T0" fmla="*/ 1658 w 1658"/>
                <a:gd name="T1" fmla="*/ 0 h 946"/>
                <a:gd name="T2" fmla="*/ 1634 w 1658"/>
                <a:gd name="T3" fmla="*/ 261 h 946"/>
                <a:gd name="T4" fmla="*/ 0 w 1658"/>
                <a:gd name="T5" fmla="*/ 946 h 946"/>
                <a:gd name="T6" fmla="*/ 2 w 1658"/>
                <a:gd name="T7" fmla="*/ 683 h 946"/>
                <a:gd name="T8" fmla="*/ 1658 w 1658"/>
                <a:gd name="T9" fmla="*/ 0 h 946"/>
              </a:gdLst>
              <a:ahLst/>
              <a:cxnLst>
                <a:cxn ang="0">
                  <a:pos x="T0" y="T1"/>
                </a:cxn>
                <a:cxn ang="0">
                  <a:pos x="T2" y="T3"/>
                </a:cxn>
                <a:cxn ang="0">
                  <a:pos x="T4" y="T5"/>
                </a:cxn>
                <a:cxn ang="0">
                  <a:pos x="T6" y="T7"/>
                </a:cxn>
                <a:cxn ang="0">
                  <a:pos x="T8" y="T9"/>
                </a:cxn>
              </a:cxnLst>
              <a:rect l="0" t="0" r="r" b="b"/>
              <a:pathLst>
                <a:path w="1658" h="946">
                  <a:moveTo>
                    <a:pt x="1658" y="0"/>
                  </a:moveTo>
                  <a:lnTo>
                    <a:pt x="1634" y="261"/>
                  </a:lnTo>
                  <a:lnTo>
                    <a:pt x="0" y="946"/>
                  </a:lnTo>
                  <a:lnTo>
                    <a:pt x="2" y="683"/>
                  </a:lnTo>
                  <a:lnTo>
                    <a:pt x="1658" y="0"/>
                  </a:lnTo>
                  <a:close/>
                </a:path>
              </a:pathLst>
            </a:custGeom>
            <a:solidFill>
              <a:schemeClr val="accent2">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7" name="Freeform 28"/>
            <p:cNvSpPr>
              <a:spLocks/>
            </p:cNvSpPr>
            <p:nvPr userDrawn="1"/>
          </p:nvSpPr>
          <p:spPr bwMode="auto">
            <a:xfrm flipH="1">
              <a:off x="6459721" y="5503573"/>
              <a:ext cx="315569" cy="846427"/>
            </a:xfrm>
            <a:custGeom>
              <a:avLst/>
              <a:gdLst>
                <a:gd name="T0" fmla="*/ 199 w 199"/>
                <a:gd name="T1" fmla="*/ 270 h 533"/>
                <a:gd name="T2" fmla="*/ 197 w 199"/>
                <a:gd name="T3" fmla="*/ 533 h 533"/>
                <a:gd name="T4" fmla="*/ 0 w 199"/>
                <a:gd name="T5" fmla="*/ 263 h 533"/>
                <a:gd name="T6" fmla="*/ 0 w 199"/>
                <a:gd name="T7" fmla="*/ 0 h 533"/>
                <a:gd name="T8" fmla="*/ 199 w 199"/>
                <a:gd name="T9" fmla="*/ 270 h 533"/>
              </a:gdLst>
              <a:ahLst/>
              <a:cxnLst>
                <a:cxn ang="0">
                  <a:pos x="T0" y="T1"/>
                </a:cxn>
                <a:cxn ang="0">
                  <a:pos x="T2" y="T3"/>
                </a:cxn>
                <a:cxn ang="0">
                  <a:pos x="T4" y="T5"/>
                </a:cxn>
                <a:cxn ang="0">
                  <a:pos x="T6" y="T7"/>
                </a:cxn>
                <a:cxn ang="0">
                  <a:pos x="T8" y="T9"/>
                </a:cxn>
              </a:cxnLst>
              <a:rect l="0" t="0" r="r" b="b"/>
              <a:pathLst>
                <a:path w="199" h="533">
                  <a:moveTo>
                    <a:pt x="199" y="270"/>
                  </a:moveTo>
                  <a:lnTo>
                    <a:pt x="197" y="533"/>
                  </a:lnTo>
                  <a:lnTo>
                    <a:pt x="0" y="263"/>
                  </a:lnTo>
                  <a:lnTo>
                    <a:pt x="0" y="0"/>
                  </a:lnTo>
                  <a:lnTo>
                    <a:pt x="199" y="270"/>
                  </a:ln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8" name="Freeform 29"/>
            <p:cNvSpPr>
              <a:spLocks/>
            </p:cNvSpPr>
            <p:nvPr userDrawn="1"/>
          </p:nvSpPr>
          <p:spPr bwMode="auto">
            <a:xfrm flipH="1">
              <a:off x="4161985" y="2916940"/>
              <a:ext cx="2471299" cy="1051621"/>
            </a:xfrm>
            <a:custGeom>
              <a:avLst/>
              <a:gdLst>
                <a:gd name="T0" fmla="*/ 147 w 657"/>
                <a:gd name="T1" fmla="*/ 0 h 280"/>
                <a:gd name="T2" fmla="*/ 657 w 657"/>
                <a:gd name="T3" fmla="*/ 98 h 280"/>
                <a:gd name="T4" fmla="*/ 463 w 657"/>
                <a:gd name="T5" fmla="*/ 174 h 280"/>
                <a:gd name="T6" fmla="*/ 551 w 657"/>
                <a:gd name="T7" fmla="*/ 280 h 280"/>
                <a:gd name="T8" fmla="*/ 462 w 657"/>
                <a:gd name="T9" fmla="*/ 280 h 280"/>
                <a:gd name="T10" fmla="*/ 469 w 657"/>
                <a:gd name="T11" fmla="*/ 264 h 280"/>
                <a:gd name="T12" fmla="*/ 471 w 657"/>
                <a:gd name="T13" fmla="*/ 248 h 280"/>
                <a:gd name="T14" fmla="*/ 467 w 657"/>
                <a:gd name="T15" fmla="*/ 232 h 280"/>
                <a:gd name="T16" fmla="*/ 457 w 657"/>
                <a:gd name="T17" fmla="*/ 216 h 280"/>
                <a:gd name="T18" fmla="*/ 432 w 657"/>
                <a:gd name="T19" fmla="*/ 196 h 280"/>
                <a:gd name="T20" fmla="*/ 399 w 657"/>
                <a:gd name="T21" fmla="*/ 184 h 280"/>
                <a:gd name="T22" fmla="*/ 363 w 657"/>
                <a:gd name="T23" fmla="*/ 182 h 280"/>
                <a:gd name="T24" fmla="*/ 327 w 657"/>
                <a:gd name="T25" fmla="*/ 190 h 280"/>
                <a:gd name="T26" fmla="*/ 290 w 657"/>
                <a:gd name="T27" fmla="*/ 279 h 280"/>
                <a:gd name="T28" fmla="*/ 117 w 657"/>
                <a:gd name="T29" fmla="*/ 278 h 280"/>
                <a:gd name="T30" fmla="*/ 129 w 657"/>
                <a:gd name="T31" fmla="*/ 171 h 280"/>
                <a:gd name="T32" fmla="*/ 112 w 657"/>
                <a:gd name="T33" fmla="*/ 178 h 280"/>
                <a:gd name="T34" fmla="*/ 83 w 657"/>
                <a:gd name="T35" fmla="*/ 183 h 280"/>
                <a:gd name="T36" fmla="*/ 55 w 657"/>
                <a:gd name="T37" fmla="*/ 180 h 280"/>
                <a:gd name="T38" fmla="*/ 29 w 657"/>
                <a:gd name="T39" fmla="*/ 170 h 280"/>
                <a:gd name="T40" fmla="*/ 10 w 657"/>
                <a:gd name="T41" fmla="*/ 154 h 280"/>
                <a:gd name="T42" fmla="*/ 1 w 657"/>
                <a:gd name="T43" fmla="*/ 133 h 280"/>
                <a:gd name="T44" fmla="*/ 3 w 657"/>
                <a:gd name="T45" fmla="*/ 112 h 280"/>
                <a:gd name="T46" fmla="*/ 17 w 657"/>
                <a:gd name="T47" fmla="*/ 93 h 280"/>
                <a:gd name="T48" fmla="*/ 41 w 657"/>
                <a:gd name="T49" fmla="*/ 79 h 280"/>
                <a:gd name="T50" fmla="*/ 61 w 657"/>
                <a:gd name="T51" fmla="*/ 74 h 280"/>
                <a:gd name="T52" fmla="*/ 83 w 657"/>
                <a:gd name="T53" fmla="*/ 73 h 280"/>
                <a:gd name="T54" fmla="*/ 103 w 657"/>
                <a:gd name="T55" fmla="*/ 76 h 280"/>
                <a:gd name="T56" fmla="*/ 122 w 657"/>
                <a:gd name="T57" fmla="*/ 82 h 280"/>
                <a:gd name="T58" fmla="*/ 137 w 657"/>
                <a:gd name="T59" fmla="*/ 91 h 280"/>
                <a:gd name="T60" fmla="*/ 147 w 657"/>
                <a:gd name="T6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7" h="280">
                  <a:moveTo>
                    <a:pt x="147" y="0"/>
                  </a:moveTo>
                  <a:cubicBezTo>
                    <a:pt x="657" y="98"/>
                    <a:pt x="657" y="98"/>
                    <a:pt x="657" y="98"/>
                  </a:cubicBezTo>
                  <a:cubicBezTo>
                    <a:pt x="463" y="174"/>
                    <a:pt x="463" y="174"/>
                    <a:pt x="463" y="174"/>
                  </a:cubicBezTo>
                  <a:cubicBezTo>
                    <a:pt x="551" y="280"/>
                    <a:pt x="551" y="280"/>
                    <a:pt x="551" y="280"/>
                  </a:cubicBezTo>
                  <a:cubicBezTo>
                    <a:pt x="462" y="280"/>
                    <a:pt x="462" y="280"/>
                    <a:pt x="462" y="280"/>
                  </a:cubicBezTo>
                  <a:cubicBezTo>
                    <a:pt x="465" y="275"/>
                    <a:pt x="467" y="270"/>
                    <a:pt x="469" y="264"/>
                  </a:cubicBezTo>
                  <a:cubicBezTo>
                    <a:pt x="470" y="259"/>
                    <a:pt x="471" y="254"/>
                    <a:pt x="471" y="248"/>
                  </a:cubicBezTo>
                  <a:cubicBezTo>
                    <a:pt x="470" y="243"/>
                    <a:pt x="469" y="237"/>
                    <a:pt x="467" y="232"/>
                  </a:cubicBezTo>
                  <a:cubicBezTo>
                    <a:pt x="465" y="227"/>
                    <a:pt x="461" y="221"/>
                    <a:pt x="457" y="216"/>
                  </a:cubicBezTo>
                  <a:cubicBezTo>
                    <a:pt x="451" y="208"/>
                    <a:pt x="442" y="201"/>
                    <a:pt x="432" y="196"/>
                  </a:cubicBezTo>
                  <a:cubicBezTo>
                    <a:pt x="422" y="191"/>
                    <a:pt x="411" y="187"/>
                    <a:pt x="399" y="184"/>
                  </a:cubicBezTo>
                  <a:cubicBezTo>
                    <a:pt x="387" y="182"/>
                    <a:pt x="375" y="181"/>
                    <a:pt x="363" y="182"/>
                  </a:cubicBezTo>
                  <a:cubicBezTo>
                    <a:pt x="350" y="183"/>
                    <a:pt x="338" y="185"/>
                    <a:pt x="327" y="190"/>
                  </a:cubicBezTo>
                  <a:cubicBezTo>
                    <a:pt x="291" y="204"/>
                    <a:pt x="264" y="243"/>
                    <a:pt x="290" y="279"/>
                  </a:cubicBezTo>
                  <a:cubicBezTo>
                    <a:pt x="117" y="278"/>
                    <a:pt x="117" y="278"/>
                    <a:pt x="117" y="278"/>
                  </a:cubicBezTo>
                  <a:cubicBezTo>
                    <a:pt x="121" y="242"/>
                    <a:pt x="125" y="207"/>
                    <a:pt x="129" y="171"/>
                  </a:cubicBezTo>
                  <a:cubicBezTo>
                    <a:pt x="123" y="174"/>
                    <a:pt x="118" y="176"/>
                    <a:pt x="112" y="178"/>
                  </a:cubicBezTo>
                  <a:cubicBezTo>
                    <a:pt x="103" y="181"/>
                    <a:pt x="93" y="183"/>
                    <a:pt x="83" y="183"/>
                  </a:cubicBezTo>
                  <a:cubicBezTo>
                    <a:pt x="73" y="183"/>
                    <a:pt x="64" y="182"/>
                    <a:pt x="55" y="180"/>
                  </a:cubicBezTo>
                  <a:cubicBezTo>
                    <a:pt x="45" y="178"/>
                    <a:pt x="37" y="175"/>
                    <a:pt x="29" y="170"/>
                  </a:cubicBezTo>
                  <a:cubicBezTo>
                    <a:pt x="22" y="166"/>
                    <a:pt x="15" y="161"/>
                    <a:pt x="10" y="154"/>
                  </a:cubicBezTo>
                  <a:cubicBezTo>
                    <a:pt x="5" y="147"/>
                    <a:pt x="2" y="140"/>
                    <a:pt x="1" y="133"/>
                  </a:cubicBezTo>
                  <a:cubicBezTo>
                    <a:pt x="0" y="126"/>
                    <a:pt x="1" y="119"/>
                    <a:pt x="3" y="112"/>
                  </a:cubicBezTo>
                  <a:cubicBezTo>
                    <a:pt x="6" y="105"/>
                    <a:pt x="11" y="99"/>
                    <a:pt x="17" y="93"/>
                  </a:cubicBezTo>
                  <a:cubicBezTo>
                    <a:pt x="23" y="88"/>
                    <a:pt x="31" y="83"/>
                    <a:pt x="41" y="79"/>
                  </a:cubicBezTo>
                  <a:cubicBezTo>
                    <a:pt x="47" y="77"/>
                    <a:pt x="54" y="75"/>
                    <a:pt x="61" y="74"/>
                  </a:cubicBezTo>
                  <a:cubicBezTo>
                    <a:pt x="68" y="73"/>
                    <a:pt x="76" y="73"/>
                    <a:pt x="83" y="73"/>
                  </a:cubicBezTo>
                  <a:cubicBezTo>
                    <a:pt x="90" y="73"/>
                    <a:pt x="97" y="74"/>
                    <a:pt x="103" y="76"/>
                  </a:cubicBezTo>
                  <a:cubicBezTo>
                    <a:pt x="110" y="77"/>
                    <a:pt x="117" y="79"/>
                    <a:pt x="122" y="82"/>
                  </a:cubicBezTo>
                  <a:cubicBezTo>
                    <a:pt x="128" y="85"/>
                    <a:pt x="133" y="88"/>
                    <a:pt x="137" y="91"/>
                  </a:cubicBezTo>
                  <a:cubicBezTo>
                    <a:pt x="141" y="61"/>
                    <a:pt x="144" y="30"/>
                    <a:pt x="147" y="0"/>
                  </a:cubicBezTo>
                  <a:close/>
                </a:path>
              </a:pathLst>
            </a:custGeom>
            <a:gradFill>
              <a:gsLst>
                <a:gs pos="0">
                  <a:schemeClr val="accent1">
                    <a:lumMod val="5000"/>
                    <a:lumOff val="95000"/>
                  </a:schemeClr>
                </a:gs>
                <a:gs pos="55000">
                  <a:schemeClr val="accent5">
                    <a:lumMod val="20000"/>
                    <a:lumOff val="80000"/>
                  </a:schemeClr>
                </a:gs>
                <a:gs pos="100000">
                  <a:schemeClr val="accent5">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39" name="Freeform 30"/>
            <p:cNvSpPr>
              <a:spLocks/>
            </p:cNvSpPr>
            <p:nvPr userDrawn="1"/>
          </p:nvSpPr>
          <p:spPr bwMode="auto">
            <a:xfrm flipH="1">
              <a:off x="4278351" y="2950481"/>
              <a:ext cx="2323376" cy="984539"/>
            </a:xfrm>
            <a:custGeom>
              <a:avLst/>
              <a:gdLst>
                <a:gd name="T0" fmla="*/ 465 w 618"/>
                <a:gd name="T1" fmla="*/ 261 h 262"/>
                <a:gd name="T2" fmla="*/ 467 w 618"/>
                <a:gd name="T3" fmla="*/ 256 h 262"/>
                <a:gd name="T4" fmla="*/ 469 w 618"/>
                <a:gd name="T5" fmla="*/ 238 h 262"/>
                <a:gd name="T6" fmla="*/ 465 w 618"/>
                <a:gd name="T7" fmla="*/ 219 h 262"/>
                <a:gd name="T8" fmla="*/ 454 w 618"/>
                <a:gd name="T9" fmla="*/ 201 h 262"/>
                <a:gd name="T10" fmla="*/ 426 w 618"/>
                <a:gd name="T11" fmla="*/ 179 h 262"/>
                <a:gd name="T12" fmla="*/ 391 w 618"/>
                <a:gd name="T13" fmla="*/ 166 h 262"/>
                <a:gd name="T14" fmla="*/ 363 w 618"/>
                <a:gd name="T15" fmla="*/ 164 h 262"/>
                <a:gd name="T16" fmla="*/ 353 w 618"/>
                <a:gd name="T17" fmla="*/ 164 h 262"/>
                <a:gd name="T18" fmla="*/ 315 w 618"/>
                <a:gd name="T19" fmla="*/ 172 h 262"/>
                <a:gd name="T20" fmla="*/ 266 w 618"/>
                <a:gd name="T21" fmla="*/ 222 h 262"/>
                <a:gd name="T22" fmla="*/ 268 w 618"/>
                <a:gd name="T23" fmla="*/ 261 h 262"/>
                <a:gd name="T24" fmla="*/ 118 w 618"/>
                <a:gd name="T25" fmla="*/ 260 h 262"/>
                <a:gd name="T26" fmla="*/ 130 w 618"/>
                <a:gd name="T27" fmla="*/ 146 h 262"/>
                <a:gd name="T28" fmla="*/ 117 w 618"/>
                <a:gd name="T29" fmla="*/ 154 h 262"/>
                <a:gd name="T30" fmla="*/ 101 w 618"/>
                <a:gd name="T31" fmla="*/ 161 h 262"/>
                <a:gd name="T32" fmla="*/ 75 w 618"/>
                <a:gd name="T33" fmla="*/ 165 h 262"/>
                <a:gd name="T34" fmla="*/ 72 w 618"/>
                <a:gd name="T35" fmla="*/ 165 h 262"/>
                <a:gd name="T36" fmla="*/ 49 w 618"/>
                <a:gd name="T37" fmla="*/ 162 h 262"/>
                <a:gd name="T38" fmla="*/ 26 w 618"/>
                <a:gd name="T39" fmla="*/ 153 h 262"/>
                <a:gd name="T40" fmla="*/ 9 w 618"/>
                <a:gd name="T41" fmla="*/ 139 h 262"/>
                <a:gd name="T42" fmla="*/ 1 w 618"/>
                <a:gd name="T43" fmla="*/ 122 h 262"/>
                <a:gd name="T44" fmla="*/ 3 w 618"/>
                <a:gd name="T45" fmla="*/ 106 h 262"/>
                <a:gd name="T46" fmla="*/ 15 w 618"/>
                <a:gd name="T47" fmla="*/ 90 h 262"/>
                <a:gd name="T48" fmla="*/ 36 w 618"/>
                <a:gd name="T49" fmla="*/ 77 h 262"/>
                <a:gd name="T50" fmla="*/ 55 w 618"/>
                <a:gd name="T51" fmla="*/ 72 h 262"/>
                <a:gd name="T52" fmla="*/ 70 w 618"/>
                <a:gd name="T53" fmla="*/ 71 h 262"/>
                <a:gd name="T54" fmla="*/ 74 w 618"/>
                <a:gd name="T55" fmla="*/ 71 h 262"/>
                <a:gd name="T56" fmla="*/ 94 w 618"/>
                <a:gd name="T57" fmla="*/ 74 h 262"/>
                <a:gd name="T58" fmla="*/ 111 w 618"/>
                <a:gd name="T59" fmla="*/ 80 h 262"/>
                <a:gd name="T60" fmla="*/ 124 w 618"/>
                <a:gd name="T61" fmla="*/ 88 h 262"/>
                <a:gd name="T62" fmla="*/ 135 w 618"/>
                <a:gd name="T63" fmla="*/ 97 h 262"/>
                <a:gd name="T64" fmla="*/ 137 w 618"/>
                <a:gd name="T65" fmla="*/ 82 h 262"/>
                <a:gd name="T66" fmla="*/ 145 w 618"/>
                <a:gd name="T67" fmla="*/ 12 h 262"/>
                <a:gd name="T68" fmla="*/ 146 w 618"/>
                <a:gd name="T69" fmla="*/ 0 h 262"/>
                <a:gd name="T70" fmla="*/ 618 w 618"/>
                <a:gd name="T71" fmla="*/ 91 h 262"/>
                <a:gd name="T72" fmla="*/ 440 w 618"/>
                <a:gd name="T73" fmla="*/ 161 h 262"/>
                <a:gd name="T74" fmla="*/ 524 w 618"/>
                <a:gd name="T75" fmla="*/ 262 h 262"/>
                <a:gd name="T76" fmla="*/ 465 w 618"/>
                <a:gd name="T77"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262">
                  <a:moveTo>
                    <a:pt x="465" y="261"/>
                  </a:moveTo>
                  <a:cubicBezTo>
                    <a:pt x="466" y="260"/>
                    <a:pt x="467" y="258"/>
                    <a:pt x="467" y="256"/>
                  </a:cubicBezTo>
                  <a:cubicBezTo>
                    <a:pt x="469" y="250"/>
                    <a:pt x="470" y="244"/>
                    <a:pt x="469" y="238"/>
                  </a:cubicBezTo>
                  <a:cubicBezTo>
                    <a:pt x="469" y="231"/>
                    <a:pt x="467" y="225"/>
                    <a:pt x="465" y="219"/>
                  </a:cubicBezTo>
                  <a:cubicBezTo>
                    <a:pt x="462" y="213"/>
                    <a:pt x="459" y="207"/>
                    <a:pt x="454" y="201"/>
                  </a:cubicBezTo>
                  <a:cubicBezTo>
                    <a:pt x="447" y="192"/>
                    <a:pt x="438" y="185"/>
                    <a:pt x="426" y="179"/>
                  </a:cubicBezTo>
                  <a:cubicBezTo>
                    <a:pt x="416" y="173"/>
                    <a:pt x="404" y="169"/>
                    <a:pt x="391" y="166"/>
                  </a:cubicBezTo>
                  <a:cubicBezTo>
                    <a:pt x="382" y="164"/>
                    <a:pt x="373" y="164"/>
                    <a:pt x="363" y="164"/>
                  </a:cubicBezTo>
                  <a:cubicBezTo>
                    <a:pt x="360" y="164"/>
                    <a:pt x="356" y="164"/>
                    <a:pt x="353" y="164"/>
                  </a:cubicBezTo>
                  <a:cubicBezTo>
                    <a:pt x="340" y="165"/>
                    <a:pt x="327" y="168"/>
                    <a:pt x="315" y="172"/>
                  </a:cubicBezTo>
                  <a:cubicBezTo>
                    <a:pt x="291" y="182"/>
                    <a:pt x="272" y="201"/>
                    <a:pt x="266" y="222"/>
                  </a:cubicBezTo>
                  <a:cubicBezTo>
                    <a:pt x="262" y="235"/>
                    <a:pt x="263" y="248"/>
                    <a:pt x="268" y="261"/>
                  </a:cubicBezTo>
                  <a:cubicBezTo>
                    <a:pt x="118" y="260"/>
                    <a:pt x="118" y="260"/>
                    <a:pt x="118" y="260"/>
                  </a:cubicBezTo>
                  <a:cubicBezTo>
                    <a:pt x="130" y="146"/>
                    <a:pt x="130" y="146"/>
                    <a:pt x="130" y="146"/>
                  </a:cubicBezTo>
                  <a:cubicBezTo>
                    <a:pt x="117" y="154"/>
                    <a:pt x="117" y="154"/>
                    <a:pt x="117" y="154"/>
                  </a:cubicBezTo>
                  <a:cubicBezTo>
                    <a:pt x="112" y="157"/>
                    <a:pt x="107" y="159"/>
                    <a:pt x="101" y="161"/>
                  </a:cubicBezTo>
                  <a:cubicBezTo>
                    <a:pt x="93" y="163"/>
                    <a:pt x="84" y="165"/>
                    <a:pt x="75" y="165"/>
                  </a:cubicBezTo>
                  <a:cubicBezTo>
                    <a:pt x="74" y="165"/>
                    <a:pt x="73" y="165"/>
                    <a:pt x="72" y="165"/>
                  </a:cubicBezTo>
                  <a:cubicBezTo>
                    <a:pt x="64" y="165"/>
                    <a:pt x="56" y="164"/>
                    <a:pt x="49" y="162"/>
                  </a:cubicBezTo>
                  <a:cubicBezTo>
                    <a:pt x="40" y="160"/>
                    <a:pt x="32" y="157"/>
                    <a:pt x="26" y="153"/>
                  </a:cubicBezTo>
                  <a:cubicBezTo>
                    <a:pt x="19" y="150"/>
                    <a:pt x="13" y="145"/>
                    <a:pt x="9" y="139"/>
                  </a:cubicBezTo>
                  <a:cubicBezTo>
                    <a:pt x="5" y="134"/>
                    <a:pt x="2" y="128"/>
                    <a:pt x="1" y="122"/>
                  </a:cubicBezTo>
                  <a:cubicBezTo>
                    <a:pt x="0" y="117"/>
                    <a:pt x="1" y="111"/>
                    <a:pt x="3" y="106"/>
                  </a:cubicBezTo>
                  <a:cubicBezTo>
                    <a:pt x="6" y="100"/>
                    <a:pt x="9" y="95"/>
                    <a:pt x="15" y="90"/>
                  </a:cubicBezTo>
                  <a:cubicBezTo>
                    <a:pt x="21" y="85"/>
                    <a:pt x="28" y="81"/>
                    <a:pt x="36" y="77"/>
                  </a:cubicBezTo>
                  <a:cubicBezTo>
                    <a:pt x="42" y="75"/>
                    <a:pt x="48" y="73"/>
                    <a:pt x="55" y="72"/>
                  </a:cubicBezTo>
                  <a:cubicBezTo>
                    <a:pt x="60" y="72"/>
                    <a:pt x="65" y="71"/>
                    <a:pt x="70" y="71"/>
                  </a:cubicBezTo>
                  <a:cubicBezTo>
                    <a:pt x="72" y="71"/>
                    <a:pt x="73" y="71"/>
                    <a:pt x="74" y="71"/>
                  </a:cubicBezTo>
                  <a:cubicBezTo>
                    <a:pt x="81" y="72"/>
                    <a:pt x="87" y="72"/>
                    <a:pt x="94" y="74"/>
                  </a:cubicBezTo>
                  <a:cubicBezTo>
                    <a:pt x="100" y="75"/>
                    <a:pt x="106" y="77"/>
                    <a:pt x="111" y="80"/>
                  </a:cubicBezTo>
                  <a:cubicBezTo>
                    <a:pt x="116" y="82"/>
                    <a:pt x="120" y="85"/>
                    <a:pt x="124" y="88"/>
                  </a:cubicBezTo>
                  <a:cubicBezTo>
                    <a:pt x="135" y="97"/>
                    <a:pt x="135" y="97"/>
                    <a:pt x="135" y="97"/>
                  </a:cubicBezTo>
                  <a:cubicBezTo>
                    <a:pt x="137" y="82"/>
                    <a:pt x="137" y="82"/>
                    <a:pt x="137" y="82"/>
                  </a:cubicBezTo>
                  <a:cubicBezTo>
                    <a:pt x="140" y="59"/>
                    <a:pt x="142" y="36"/>
                    <a:pt x="145" y="12"/>
                  </a:cubicBezTo>
                  <a:cubicBezTo>
                    <a:pt x="146" y="0"/>
                    <a:pt x="146" y="0"/>
                    <a:pt x="146" y="0"/>
                  </a:cubicBezTo>
                  <a:cubicBezTo>
                    <a:pt x="618" y="91"/>
                    <a:pt x="618" y="91"/>
                    <a:pt x="618" y="91"/>
                  </a:cubicBezTo>
                  <a:cubicBezTo>
                    <a:pt x="440" y="161"/>
                    <a:pt x="440" y="161"/>
                    <a:pt x="440" y="161"/>
                  </a:cubicBezTo>
                  <a:cubicBezTo>
                    <a:pt x="524" y="262"/>
                    <a:pt x="524" y="262"/>
                    <a:pt x="524" y="262"/>
                  </a:cubicBezTo>
                  <a:lnTo>
                    <a:pt x="465" y="261"/>
                  </a:lnTo>
                  <a:close/>
                </a:path>
              </a:pathLst>
            </a:custGeom>
            <a:solidFill>
              <a:schemeClr val="accent5"/>
            </a:solidFill>
            <a:ln>
              <a:noFill/>
            </a:ln>
          </p:spPr>
          <p:txBody>
            <a:bodyPr/>
            <a:lstStyle/>
            <a:p>
              <a:pPr>
                <a:defRPr/>
              </a:pPr>
              <a:endParaRPr lang="id-ID">
                <a:solidFill>
                  <a:prstClr val="black">
                    <a:lumMod val="75000"/>
                    <a:lumOff val="25000"/>
                  </a:prstClr>
                </a:solidFill>
                <a:cs typeface="Arial" pitchFamily="34" charset="0"/>
              </a:endParaRPr>
            </a:p>
          </p:txBody>
        </p:sp>
        <p:sp>
          <p:nvSpPr>
            <p:cNvPr id="40" name="Freeform 31"/>
            <p:cNvSpPr>
              <a:spLocks/>
            </p:cNvSpPr>
            <p:nvPr userDrawn="1"/>
          </p:nvSpPr>
          <p:spPr bwMode="auto">
            <a:xfrm flipH="1">
              <a:off x="6136263" y="2693988"/>
              <a:ext cx="2027530" cy="1643529"/>
            </a:xfrm>
            <a:custGeom>
              <a:avLst/>
              <a:gdLst>
                <a:gd name="T0" fmla="*/ 247 w 539"/>
                <a:gd name="T1" fmla="*/ 0 h 437"/>
                <a:gd name="T2" fmla="*/ 539 w 539"/>
                <a:gd name="T3" fmla="*/ 56 h 437"/>
                <a:gd name="T4" fmla="*/ 531 w 539"/>
                <a:gd name="T5" fmla="*/ 129 h 437"/>
                <a:gd name="T6" fmla="*/ 509 w 539"/>
                <a:gd name="T7" fmla="*/ 123 h 437"/>
                <a:gd name="T8" fmla="*/ 486 w 539"/>
                <a:gd name="T9" fmla="*/ 121 h 437"/>
                <a:gd name="T10" fmla="*/ 463 w 539"/>
                <a:gd name="T11" fmla="*/ 123 h 437"/>
                <a:gd name="T12" fmla="*/ 440 w 539"/>
                <a:gd name="T13" fmla="*/ 129 h 437"/>
                <a:gd name="T14" fmla="*/ 412 w 539"/>
                <a:gd name="T15" fmla="*/ 146 h 437"/>
                <a:gd name="T16" fmla="*/ 395 w 539"/>
                <a:gd name="T17" fmla="*/ 168 h 437"/>
                <a:gd name="T18" fmla="*/ 392 w 539"/>
                <a:gd name="T19" fmla="*/ 193 h 437"/>
                <a:gd name="T20" fmla="*/ 403 w 539"/>
                <a:gd name="T21" fmla="*/ 218 h 437"/>
                <a:gd name="T22" fmla="*/ 518 w 539"/>
                <a:gd name="T23" fmla="*/ 249 h 437"/>
                <a:gd name="T24" fmla="*/ 508 w 539"/>
                <a:gd name="T25" fmla="*/ 337 h 437"/>
                <a:gd name="T26" fmla="*/ 427 w 539"/>
                <a:gd name="T27" fmla="*/ 337 h 437"/>
                <a:gd name="T28" fmla="*/ 443 w 539"/>
                <a:gd name="T29" fmla="*/ 351 h 437"/>
                <a:gd name="T30" fmla="*/ 453 w 539"/>
                <a:gd name="T31" fmla="*/ 373 h 437"/>
                <a:gd name="T32" fmla="*/ 450 w 539"/>
                <a:gd name="T33" fmla="*/ 394 h 437"/>
                <a:gd name="T34" fmla="*/ 436 w 539"/>
                <a:gd name="T35" fmla="*/ 414 h 437"/>
                <a:gd name="T36" fmla="*/ 412 w 539"/>
                <a:gd name="T37" fmla="*/ 429 h 437"/>
                <a:gd name="T38" fmla="*/ 381 w 539"/>
                <a:gd name="T39" fmla="*/ 436 h 437"/>
                <a:gd name="T40" fmla="*/ 350 w 539"/>
                <a:gd name="T41" fmla="*/ 434 h 437"/>
                <a:gd name="T42" fmla="*/ 323 w 539"/>
                <a:gd name="T43" fmla="*/ 424 h 437"/>
                <a:gd name="T44" fmla="*/ 302 w 539"/>
                <a:gd name="T45" fmla="*/ 406 h 437"/>
                <a:gd name="T46" fmla="*/ 294 w 539"/>
                <a:gd name="T47" fmla="*/ 391 h 437"/>
                <a:gd name="T48" fmla="*/ 293 w 539"/>
                <a:gd name="T49" fmla="*/ 376 h 437"/>
                <a:gd name="T50" fmla="*/ 296 w 539"/>
                <a:gd name="T51" fmla="*/ 361 h 437"/>
                <a:gd name="T52" fmla="*/ 305 w 539"/>
                <a:gd name="T53" fmla="*/ 347 h 437"/>
                <a:gd name="T54" fmla="*/ 319 w 539"/>
                <a:gd name="T55" fmla="*/ 336 h 437"/>
                <a:gd name="T56" fmla="*/ 93 w 539"/>
                <a:gd name="T57" fmla="*/ 335 h 437"/>
                <a:gd name="T58" fmla="*/ 108 w 539"/>
                <a:gd name="T59" fmla="*/ 303 h 437"/>
                <a:gd name="T60" fmla="*/ 0 w 539"/>
                <a:gd name="T61" fmla="*/ 158 h 437"/>
                <a:gd name="T62" fmla="*/ 114 w 539"/>
                <a:gd name="T63" fmla="*/ 115 h 437"/>
                <a:gd name="T64" fmla="*/ 164 w 539"/>
                <a:gd name="T65" fmla="*/ 181 h 437"/>
                <a:gd name="T66" fmla="*/ 247 w 539"/>
                <a:gd name="T6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9" h="437">
                  <a:moveTo>
                    <a:pt x="247" y="0"/>
                  </a:moveTo>
                  <a:cubicBezTo>
                    <a:pt x="539" y="56"/>
                    <a:pt x="539" y="56"/>
                    <a:pt x="539" y="56"/>
                  </a:cubicBezTo>
                  <a:cubicBezTo>
                    <a:pt x="531" y="129"/>
                    <a:pt x="531" y="129"/>
                    <a:pt x="531" y="129"/>
                  </a:cubicBezTo>
                  <a:cubicBezTo>
                    <a:pt x="524" y="127"/>
                    <a:pt x="517" y="124"/>
                    <a:pt x="509" y="123"/>
                  </a:cubicBezTo>
                  <a:cubicBezTo>
                    <a:pt x="502" y="122"/>
                    <a:pt x="494" y="121"/>
                    <a:pt x="486" y="121"/>
                  </a:cubicBezTo>
                  <a:cubicBezTo>
                    <a:pt x="478" y="121"/>
                    <a:pt x="471" y="121"/>
                    <a:pt x="463" y="123"/>
                  </a:cubicBezTo>
                  <a:cubicBezTo>
                    <a:pt x="455" y="124"/>
                    <a:pt x="447" y="126"/>
                    <a:pt x="440" y="129"/>
                  </a:cubicBezTo>
                  <a:cubicBezTo>
                    <a:pt x="429" y="133"/>
                    <a:pt x="419" y="139"/>
                    <a:pt x="412" y="146"/>
                  </a:cubicBezTo>
                  <a:cubicBezTo>
                    <a:pt x="404" y="152"/>
                    <a:pt x="399" y="160"/>
                    <a:pt x="395" y="168"/>
                  </a:cubicBezTo>
                  <a:cubicBezTo>
                    <a:pt x="392" y="176"/>
                    <a:pt x="391" y="185"/>
                    <a:pt x="392" y="193"/>
                  </a:cubicBezTo>
                  <a:cubicBezTo>
                    <a:pt x="393" y="202"/>
                    <a:pt x="397" y="210"/>
                    <a:pt x="403" y="218"/>
                  </a:cubicBezTo>
                  <a:cubicBezTo>
                    <a:pt x="429" y="251"/>
                    <a:pt x="479" y="259"/>
                    <a:pt x="518" y="249"/>
                  </a:cubicBezTo>
                  <a:cubicBezTo>
                    <a:pt x="508" y="337"/>
                    <a:pt x="508" y="337"/>
                    <a:pt x="508" y="337"/>
                  </a:cubicBezTo>
                  <a:cubicBezTo>
                    <a:pt x="481" y="337"/>
                    <a:pt x="454" y="337"/>
                    <a:pt x="427" y="337"/>
                  </a:cubicBezTo>
                  <a:cubicBezTo>
                    <a:pt x="433" y="341"/>
                    <a:pt x="439" y="345"/>
                    <a:pt x="443" y="351"/>
                  </a:cubicBezTo>
                  <a:cubicBezTo>
                    <a:pt x="448" y="358"/>
                    <a:pt x="451" y="365"/>
                    <a:pt x="453" y="373"/>
                  </a:cubicBezTo>
                  <a:cubicBezTo>
                    <a:pt x="454" y="380"/>
                    <a:pt x="453" y="387"/>
                    <a:pt x="450" y="394"/>
                  </a:cubicBezTo>
                  <a:cubicBezTo>
                    <a:pt x="447" y="402"/>
                    <a:pt x="442" y="408"/>
                    <a:pt x="436" y="414"/>
                  </a:cubicBezTo>
                  <a:cubicBezTo>
                    <a:pt x="429" y="420"/>
                    <a:pt x="421" y="425"/>
                    <a:pt x="412" y="429"/>
                  </a:cubicBezTo>
                  <a:cubicBezTo>
                    <a:pt x="402" y="433"/>
                    <a:pt x="391" y="435"/>
                    <a:pt x="381" y="436"/>
                  </a:cubicBezTo>
                  <a:cubicBezTo>
                    <a:pt x="370" y="437"/>
                    <a:pt x="360" y="436"/>
                    <a:pt x="350" y="434"/>
                  </a:cubicBezTo>
                  <a:cubicBezTo>
                    <a:pt x="340" y="432"/>
                    <a:pt x="331" y="428"/>
                    <a:pt x="323" y="424"/>
                  </a:cubicBezTo>
                  <a:cubicBezTo>
                    <a:pt x="314" y="419"/>
                    <a:pt x="307" y="413"/>
                    <a:pt x="302" y="406"/>
                  </a:cubicBezTo>
                  <a:cubicBezTo>
                    <a:pt x="298" y="401"/>
                    <a:pt x="296" y="396"/>
                    <a:pt x="294" y="391"/>
                  </a:cubicBezTo>
                  <a:cubicBezTo>
                    <a:pt x="293" y="386"/>
                    <a:pt x="292" y="381"/>
                    <a:pt x="293" y="376"/>
                  </a:cubicBezTo>
                  <a:cubicBezTo>
                    <a:pt x="293" y="371"/>
                    <a:pt x="294" y="366"/>
                    <a:pt x="296" y="361"/>
                  </a:cubicBezTo>
                  <a:cubicBezTo>
                    <a:pt x="299" y="356"/>
                    <a:pt x="302" y="352"/>
                    <a:pt x="305" y="347"/>
                  </a:cubicBezTo>
                  <a:cubicBezTo>
                    <a:pt x="309" y="343"/>
                    <a:pt x="314" y="339"/>
                    <a:pt x="319" y="336"/>
                  </a:cubicBezTo>
                  <a:cubicBezTo>
                    <a:pt x="244" y="336"/>
                    <a:pt x="168" y="335"/>
                    <a:pt x="93" y="335"/>
                  </a:cubicBezTo>
                  <a:cubicBezTo>
                    <a:pt x="108" y="303"/>
                    <a:pt x="108" y="303"/>
                    <a:pt x="108" y="303"/>
                  </a:cubicBezTo>
                  <a:cubicBezTo>
                    <a:pt x="0" y="158"/>
                    <a:pt x="0" y="158"/>
                    <a:pt x="0" y="158"/>
                  </a:cubicBezTo>
                  <a:cubicBezTo>
                    <a:pt x="114" y="115"/>
                    <a:pt x="114" y="115"/>
                    <a:pt x="114" y="115"/>
                  </a:cubicBezTo>
                  <a:cubicBezTo>
                    <a:pt x="164" y="181"/>
                    <a:pt x="164" y="181"/>
                    <a:pt x="164" y="181"/>
                  </a:cubicBezTo>
                  <a:lnTo>
                    <a:pt x="247" y="0"/>
                  </a:lnTo>
                  <a:close/>
                </a:path>
              </a:pathLst>
            </a:custGeom>
            <a:gradFill>
              <a:gsLst>
                <a:gs pos="0">
                  <a:schemeClr val="accent1">
                    <a:lumMod val="5000"/>
                    <a:lumOff val="95000"/>
                  </a:schemeClr>
                </a:gs>
                <a:gs pos="55000">
                  <a:schemeClr val="accent4">
                    <a:lumMod val="20000"/>
                    <a:lumOff val="80000"/>
                  </a:schemeClr>
                </a:gs>
                <a:gs pos="100000">
                  <a:schemeClr val="accent4">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41" name="Freeform 32"/>
            <p:cNvSpPr>
              <a:spLocks/>
            </p:cNvSpPr>
            <p:nvPr userDrawn="1"/>
          </p:nvSpPr>
          <p:spPr bwMode="auto">
            <a:xfrm flipH="1">
              <a:off x="6169793" y="2727530"/>
              <a:ext cx="1940749" cy="1568553"/>
            </a:xfrm>
            <a:custGeom>
              <a:avLst/>
              <a:gdLst>
                <a:gd name="T0" fmla="*/ 359 w 516"/>
                <a:gd name="T1" fmla="*/ 417 h 417"/>
                <a:gd name="T2" fmla="*/ 338 w 516"/>
                <a:gd name="T3" fmla="*/ 415 h 417"/>
                <a:gd name="T4" fmla="*/ 313 w 516"/>
                <a:gd name="T5" fmla="*/ 406 h 417"/>
                <a:gd name="T6" fmla="*/ 295 w 516"/>
                <a:gd name="T7" fmla="*/ 391 h 417"/>
                <a:gd name="T8" fmla="*/ 289 w 516"/>
                <a:gd name="T9" fmla="*/ 378 h 417"/>
                <a:gd name="T10" fmla="*/ 287 w 516"/>
                <a:gd name="T11" fmla="*/ 366 h 417"/>
                <a:gd name="T12" fmla="*/ 291 w 516"/>
                <a:gd name="T13" fmla="*/ 354 h 417"/>
                <a:gd name="T14" fmla="*/ 298 w 516"/>
                <a:gd name="T15" fmla="*/ 342 h 417"/>
                <a:gd name="T16" fmla="*/ 310 w 516"/>
                <a:gd name="T17" fmla="*/ 333 h 417"/>
                <a:gd name="T18" fmla="*/ 333 w 516"/>
                <a:gd name="T19" fmla="*/ 318 h 417"/>
                <a:gd name="T20" fmla="*/ 306 w 516"/>
                <a:gd name="T21" fmla="*/ 318 h 417"/>
                <a:gd name="T22" fmla="*/ 146 w 516"/>
                <a:gd name="T23" fmla="*/ 317 h 417"/>
                <a:gd name="T24" fmla="*/ 93 w 516"/>
                <a:gd name="T25" fmla="*/ 317 h 417"/>
                <a:gd name="T26" fmla="*/ 105 w 516"/>
                <a:gd name="T27" fmla="*/ 292 h 417"/>
                <a:gd name="T28" fmla="*/ 0 w 516"/>
                <a:gd name="T29" fmla="*/ 152 h 417"/>
                <a:gd name="T30" fmla="*/ 99 w 516"/>
                <a:gd name="T31" fmla="*/ 115 h 417"/>
                <a:gd name="T32" fmla="*/ 153 w 516"/>
                <a:gd name="T33" fmla="*/ 187 h 417"/>
                <a:gd name="T34" fmla="*/ 238 w 516"/>
                <a:gd name="T35" fmla="*/ 0 h 417"/>
                <a:gd name="T36" fmla="*/ 516 w 516"/>
                <a:gd name="T37" fmla="*/ 53 h 417"/>
                <a:gd name="T38" fmla="*/ 510 w 516"/>
                <a:gd name="T39" fmla="*/ 109 h 417"/>
                <a:gd name="T40" fmla="*/ 497 w 516"/>
                <a:gd name="T41" fmla="*/ 106 h 417"/>
                <a:gd name="T42" fmla="*/ 472 w 516"/>
                <a:gd name="T43" fmla="*/ 103 h 417"/>
                <a:gd name="T44" fmla="*/ 471 w 516"/>
                <a:gd name="T45" fmla="*/ 103 h 417"/>
                <a:gd name="T46" fmla="*/ 448 w 516"/>
                <a:gd name="T47" fmla="*/ 105 h 417"/>
                <a:gd name="T48" fmla="*/ 424 w 516"/>
                <a:gd name="T49" fmla="*/ 112 h 417"/>
                <a:gd name="T50" fmla="*/ 393 w 516"/>
                <a:gd name="T51" fmla="*/ 130 h 417"/>
                <a:gd name="T52" fmla="*/ 374 w 516"/>
                <a:gd name="T53" fmla="*/ 155 h 417"/>
                <a:gd name="T54" fmla="*/ 371 w 516"/>
                <a:gd name="T55" fmla="*/ 185 h 417"/>
                <a:gd name="T56" fmla="*/ 383 w 516"/>
                <a:gd name="T57" fmla="*/ 214 h 417"/>
                <a:gd name="T58" fmla="*/ 472 w 516"/>
                <a:gd name="T59" fmla="*/ 251 h 417"/>
                <a:gd name="T60" fmla="*/ 494 w 516"/>
                <a:gd name="T61" fmla="*/ 249 h 417"/>
                <a:gd name="T62" fmla="*/ 487 w 516"/>
                <a:gd name="T63" fmla="*/ 319 h 417"/>
                <a:gd name="T64" fmla="*/ 387 w 516"/>
                <a:gd name="T65" fmla="*/ 318 h 417"/>
                <a:gd name="T66" fmla="*/ 409 w 516"/>
                <a:gd name="T67" fmla="*/ 333 h 417"/>
                <a:gd name="T68" fmla="*/ 423 w 516"/>
                <a:gd name="T69" fmla="*/ 345 h 417"/>
                <a:gd name="T70" fmla="*/ 431 w 516"/>
                <a:gd name="T71" fmla="*/ 363 h 417"/>
                <a:gd name="T72" fmla="*/ 429 w 516"/>
                <a:gd name="T73" fmla="*/ 381 h 417"/>
                <a:gd name="T74" fmla="*/ 417 w 516"/>
                <a:gd name="T75" fmla="*/ 398 h 417"/>
                <a:gd name="T76" fmla="*/ 395 w 516"/>
                <a:gd name="T77" fmla="*/ 411 h 417"/>
                <a:gd name="T78" fmla="*/ 367 w 516"/>
                <a:gd name="T79" fmla="*/ 417 h 417"/>
                <a:gd name="T80" fmla="*/ 359 w 516"/>
                <a:gd name="T81"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6" h="417">
                  <a:moveTo>
                    <a:pt x="359" y="417"/>
                  </a:moveTo>
                  <a:cubicBezTo>
                    <a:pt x="352" y="417"/>
                    <a:pt x="345" y="417"/>
                    <a:pt x="338" y="415"/>
                  </a:cubicBezTo>
                  <a:cubicBezTo>
                    <a:pt x="329" y="413"/>
                    <a:pt x="321" y="410"/>
                    <a:pt x="313" y="406"/>
                  </a:cubicBezTo>
                  <a:cubicBezTo>
                    <a:pt x="306" y="402"/>
                    <a:pt x="300" y="397"/>
                    <a:pt x="295" y="391"/>
                  </a:cubicBezTo>
                  <a:cubicBezTo>
                    <a:pt x="292" y="387"/>
                    <a:pt x="290" y="383"/>
                    <a:pt x="289" y="378"/>
                  </a:cubicBezTo>
                  <a:cubicBezTo>
                    <a:pt x="288" y="374"/>
                    <a:pt x="287" y="370"/>
                    <a:pt x="287" y="366"/>
                  </a:cubicBezTo>
                  <a:cubicBezTo>
                    <a:pt x="288" y="362"/>
                    <a:pt x="289" y="358"/>
                    <a:pt x="291" y="354"/>
                  </a:cubicBezTo>
                  <a:cubicBezTo>
                    <a:pt x="292" y="350"/>
                    <a:pt x="295" y="346"/>
                    <a:pt x="298" y="342"/>
                  </a:cubicBezTo>
                  <a:cubicBezTo>
                    <a:pt x="301" y="339"/>
                    <a:pt x="305" y="336"/>
                    <a:pt x="310" y="333"/>
                  </a:cubicBezTo>
                  <a:cubicBezTo>
                    <a:pt x="333" y="318"/>
                    <a:pt x="333" y="318"/>
                    <a:pt x="333" y="318"/>
                  </a:cubicBezTo>
                  <a:cubicBezTo>
                    <a:pt x="306" y="318"/>
                    <a:pt x="306" y="318"/>
                    <a:pt x="306" y="318"/>
                  </a:cubicBezTo>
                  <a:cubicBezTo>
                    <a:pt x="252" y="318"/>
                    <a:pt x="199" y="317"/>
                    <a:pt x="146" y="317"/>
                  </a:cubicBezTo>
                  <a:cubicBezTo>
                    <a:pt x="93" y="317"/>
                    <a:pt x="93" y="317"/>
                    <a:pt x="93" y="317"/>
                  </a:cubicBezTo>
                  <a:cubicBezTo>
                    <a:pt x="105" y="292"/>
                    <a:pt x="105" y="292"/>
                    <a:pt x="105" y="292"/>
                  </a:cubicBezTo>
                  <a:cubicBezTo>
                    <a:pt x="0" y="152"/>
                    <a:pt x="0" y="152"/>
                    <a:pt x="0" y="152"/>
                  </a:cubicBezTo>
                  <a:cubicBezTo>
                    <a:pt x="99" y="115"/>
                    <a:pt x="99" y="115"/>
                    <a:pt x="99" y="115"/>
                  </a:cubicBezTo>
                  <a:cubicBezTo>
                    <a:pt x="153" y="187"/>
                    <a:pt x="153" y="187"/>
                    <a:pt x="153" y="187"/>
                  </a:cubicBezTo>
                  <a:cubicBezTo>
                    <a:pt x="238" y="0"/>
                    <a:pt x="238" y="0"/>
                    <a:pt x="238" y="0"/>
                  </a:cubicBezTo>
                  <a:cubicBezTo>
                    <a:pt x="516" y="53"/>
                    <a:pt x="516" y="53"/>
                    <a:pt x="516" y="53"/>
                  </a:cubicBezTo>
                  <a:cubicBezTo>
                    <a:pt x="510" y="109"/>
                    <a:pt x="510" y="109"/>
                    <a:pt x="510" y="109"/>
                  </a:cubicBezTo>
                  <a:cubicBezTo>
                    <a:pt x="506" y="108"/>
                    <a:pt x="501" y="107"/>
                    <a:pt x="497" y="106"/>
                  </a:cubicBezTo>
                  <a:cubicBezTo>
                    <a:pt x="489" y="104"/>
                    <a:pt x="481" y="104"/>
                    <a:pt x="472" y="103"/>
                  </a:cubicBezTo>
                  <a:cubicBezTo>
                    <a:pt x="471" y="103"/>
                    <a:pt x="471" y="103"/>
                    <a:pt x="471" y="103"/>
                  </a:cubicBezTo>
                  <a:cubicBezTo>
                    <a:pt x="463" y="103"/>
                    <a:pt x="455" y="104"/>
                    <a:pt x="448" y="105"/>
                  </a:cubicBezTo>
                  <a:cubicBezTo>
                    <a:pt x="439" y="107"/>
                    <a:pt x="431" y="109"/>
                    <a:pt x="424" y="112"/>
                  </a:cubicBezTo>
                  <a:cubicBezTo>
                    <a:pt x="412" y="117"/>
                    <a:pt x="401" y="123"/>
                    <a:pt x="393" y="130"/>
                  </a:cubicBezTo>
                  <a:cubicBezTo>
                    <a:pt x="385" y="138"/>
                    <a:pt x="378" y="146"/>
                    <a:pt x="374" y="155"/>
                  </a:cubicBezTo>
                  <a:cubicBezTo>
                    <a:pt x="370" y="165"/>
                    <a:pt x="369" y="175"/>
                    <a:pt x="371" y="185"/>
                  </a:cubicBezTo>
                  <a:cubicBezTo>
                    <a:pt x="372" y="195"/>
                    <a:pt x="376" y="205"/>
                    <a:pt x="383" y="214"/>
                  </a:cubicBezTo>
                  <a:cubicBezTo>
                    <a:pt x="402" y="237"/>
                    <a:pt x="434" y="251"/>
                    <a:pt x="472" y="251"/>
                  </a:cubicBezTo>
                  <a:cubicBezTo>
                    <a:pt x="480" y="251"/>
                    <a:pt x="487" y="251"/>
                    <a:pt x="494" y="249"/>
                  </a:cubicBezTo>
                  <a:cubicBezTo>
                    <a:pt x="487" y="319"/>
                    <a:pt x="487" y="319"/>
                    <a:pt x="487" y="319"/>
                  </a:cubicBezTo>
                  <a:cubicBezTo>
                    <a:pt x="387" y="318"/>
                    <a:pt x="387" y="318"/>
                    <a:pt x="387" y="318"/>
                  </a:cubicBezTo>
                  <a:cubicBezTo>
                    <a:pt x="409" y="333"/>
                    <a:pt x="409" y="333"/>
                    <a:pt x="409" y="333"/>
                  </a:cubicBezTo>
                  <a:cubicBezTo>
                    <a:pt x="415" y="336"/>
                    <a:pt x="419" y="341"/>
                    <a:pt x="423" y="345"/>
                  </a:cubicBezTo>
                  <a:cubicBezTo>
                    <a:pt x="427" y="351"/>
                    <a:pt x="430" y="357"/>
                    <a:pt x="431" y="363"/>
                  </a:cubicBezTo>
                  <a:cubicBezTo>
                    <a:pt x="432" y="369"/>
                    <a:pt x="431" y="375"/>
                    <a:pt x="429" y="381"/>
                  </a:cubicBezTo>
                  <a:cubicBezTo>
                    <a:pt x="426" y="387"/>
                    <a:pt x="422" y="393"/>
                    <a:pt x="417" y="398"/>
                  </a:cubicBezTo>
                  <a:cubicBezTo>
                    <a:pt x="411" y="403"/>
                    <a:pt x="404" y="407"/>
                    <a:pt x="395" y="411"/>
                  </a:cubicBezTo>
                  <a:cubicBezTo>
                    <a:pt x="386" y="414"/>
                    <a:pt x="377" y="416"/>
                    <a:pt x="367" y="417"/>
                  </a:cubicBezTo>
                  <a:cubicBezTo>
                    <a:pt x="364" y="417"/>
                    <a:pt x="362" y="417"/>
                    <a:pt x="359" y="417"/>
                  </a:cubicBezTo>
                  <a:close/>
                </a:path>
              </a:pathLst>
            </a:custGeom>
            <a:solidFill>
              <a:schemeClr val="accent4"/>
            </a:solidFill>
            <a:ln>
              <a:noFill/>
            </a:ln>
          </p:spPr>
          <p:txBody>
            <a:bodyPr/>
            <a:lstStyle/>
            <a:p>
              <a:pPr>
                <a:defRPr/>
              </a:pPr>
              <a:endParaRPr lang="id-ID">
                <a:solidFill>
                  <a:prstClr val="black">
                    <a:lumMod val="75000"/>
                    <a:lumOff val="25000"/>
                  </a:prstClr>
                </a:solidFill>
                <a:cs typeface="Arial" pitchFamily="34" charset="0"/>
              </a:endParaRPr>
            </a:p>
          </p:txBody>
        </p:sp>
        <p:sp>
          <p:nvSpPr>
            <p:cNvPr id="42" name="Freeform 34"/>
            <p:cNvSpPr>
              <a:spLocks/>
            </p:cNvSpPr>
            <p:nvPr userDrawn="1"/>
          </p:nvSpPr>
          <p:spPr bwMode="auto">
            <a:xfrm flipH="1">
              <a:off x="5747719" y="4029725"/>
              <a:ext cx="2433825" cy="1373224"/>
            </a:xfrm>
            <a:custGeom>
              <a:avLst/>
              <a:gdLst>
                <a:gd name="T0" fmla="*/ 195 w 647"/>
                <a:gd name="T1" fmla="*/ 137 h 365"/>
                <a:gd name="T2" fmla="*/ 0 w 647"/>
                <a:gd name="T3" fmla="*/ 214 h 365"/>
                <a:gd name="T4" fmla="*/ 98 w 647"/>
                <a:gd name="T5" fmla="*/ 0 h 365"/>
                <a:gd name="T6" fmla="*/ 278 w 647"/>
                <a:gd name="T7" fmla="*/ 0 h 365"/>
                <a:gd name="T8" fmla="*/ 277 w 647"/>
                <a:gd name="T9" fmla="*/ 5 h 365"/>
                <a:gd name="T10" fmla="*/ 273 w 647"/>
                <a:gd name="T11" fmla="*/ 24 h 365"/>
                <a:gd name="T12" fmla="*/ 277 w 647"/>
                <a:gd name="T13" fmla="*/ 43 h 365"/>
                <a:gd name="T14" fmla="*/ 287 w 647"/>
                <a:gd name="T15" fmla="*/ 61 h 365"/>
                <a:gd name="T16" fmla="*/ 314 w 647"/>
                <a:gd name="T17" fmla="*/ 85 h 365"/>
                <a:gd name="T18" fmla="*/ 349 w 647"/>
                <a:gd name="T19" fmla="*/ 98 h 365"/>
                <a:gd name="T20" fmla="*/ 378 w 647"/>
                <a:gd name="T21" fmla="*/ 101 h 365"/>
                <a:gd name="T22" fmla="*/ 388 w 647"/>
                <a:gd name="T23" fmla="*/ 100 h 365"/>
                <a:gd name="T24" fmla="*/ 427 w 647"/>
                <a:gd name="T25" fmla="*/ 92 h 365"/>
                <a:gd name="T26" fmla="*/ 479 w 647"/>
                <a:gd name="T27" fmla="*/ 39 h 365"/>
                <a:gd name="T28" fmla="*/ 477 w 647"/>
                <a:gd name="T29" fmla="*/ 1 h 365"/>
                <a:gd name="T30" fmla="*/ 621 w 647"/>
                <a:gd name="T31" fmla="*/ 2 h 365"/>
                <a:gd name="T32" fmla="*/ 600 w 647"/>
                <a:gd name="T33" fmla="*/ 31 h 365"/>
                <a:gd name="T34" fmla="*/ 521 w 647"/>
                <a:gd name="T35" fmla="*/ 143 h 365"/>
                <a:gd name="T36" fmla="*/ 504 w 647"/>
                <a:gd name="T37" fmla="*/ 168 h 365"/>
                <a:gd name="T38" fmla="*/ 531 w 647"/>
                <a:gd name="T39" fmla="*/ 155 h 365"/>
                <a:gd name="T40" fmla="*/ 553 w 647"/>
                <a:gd name="T41" fmla="*/ 148 h 365"/>
                <a:gd name="T42" fmla="*/ 572 w 647"/>
                <a:gd name="T43" fmla="*/ 146 h 365"/>
                <a:gd name="T44" fmla="*/ 578 w 647"/>
                <a:gd name="T45" fmla="*/ 146 h 365"/>
                <a:gd name="T46" fmla="*/ 602 w 647"/>
                <a:gd name="T47" fmla="*/ 150 h 365"/>
                <a:gd name="T48" fmla="*/ 622 w 647"/>
                <a:gd name="T49" fmla="*/ 160 h 365"/>
                <a:gd name="T50" fmla="*/ 638 w 647"/>
                <a:gd name="T51" fmla="*/ 174 h 365"/>
                <a:gd name="T52" fmla="*/ 646 w 647"/>
                <a:gd name="T53" fmla="*/ 192 h 365"/>
                <a:gd name="T54" fmla="*/ 644 w 647"/>
                <a:gd name="T55" fmla="*/ 211 h 365"/>
                <a:gd name="T56" fmla="*/ 633 w 647"/>
                <a:gd name="T57" fmla="*/ 228 h 365"/>
                <a:gd name="T58" fmla="*/ 611 w 647"/>
                <a:gd name="T59" fmla="*/ 242 h 365"/>
                <a:gd name="T60" fmla="*/ 582 w 647"/>
                <a:gd name="T61" fmla="*/ 249 h 365"/>
                <a:gd name="T62" fmla="*/ 574 w 647"/>
                <a:gd name="T63" fmla="*/ 249 h 365"/>
                <a:gd name="T64" fmla="*/ 553 w 647"/>
                <a:gd name="T65" fmla="*/ 247 h 365"/>
                <a:gd name="T66" fmla="*/ 527 w 647"/>
                <a:gd name="T67" fmla="*/ 237 h 365"/>
                <a:gd name="T68" fmla="*/ 508 w 647"/>
                <a:gd name="T69" fmla="*/ 221 h 365"/>
                <a:gd name="T70" fmla="*/ 500 w 647"/>
                <a:gd name="T71" fmla="*/ 198 h 365"/>
                <a:gd name="T72" fmla="*/ 498 w 647"/>
                <a:gd name="T73" fmla="*/ 175 h 365"/>
                <a:gd name="T74" fmla="*/ 485 w 647"/>
                <a:gd name="T75" fmla="*/ 194 h 365"/>
                <a:gd name="T76" fmla="*/ 395 w 647"/>
                <a:gd name="T77" fmla="*/ 321 h 365"/>
                <a:gd name="T78" fmla="*/ 364 w 647"/>
                <a:gd name="T79" fmla="*/ 365 h 365"/>
                <a:gd name="T80" fmla="*/ 195 w 647"/>
                <a:gd name="T81" fmla="*/ 1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7" h="365">
                  <a:moveTo>
                    <a:pt x="195" y="137"/>
                  </a:moveTo>
                  <a:cubicBezTo>
                    <a:pt x="0" y="214"/>
                    <a:pt x="0" y="214"/>
                    <a:pt x="0" y="214"/>
                  </a:cubicBezTo>
                  <a:cubicBezTo>
                    <a:pt x="98" y="0"/>
                    <a:pt x="98" y="0"/>
                    <a:pt x="98" y="0"/>
                  </a:cubicBezTo>
                  <a:cubicBezTo>
                    <a:pt x="278" y="0"/>
                    <a:pt x="278" y="0"/>
                    <a:pt x="278" y="0"/>
                  </a:cubicBezTo>
                  <a:cubicBezTo>
                    <a:pt x="278" y="2"/>
                    <a:pt x="277" y="4"/>
                    <a:pt x="277" y="5"/>
                  </a:cubicBezTo>
                  <a:cubicBezTo>
                    <a:pt x="274" y="11"/>
                    <a:pt x="273" y="18"/>
                    <a:pt x="273" y="24"/>
                  </a:cubicBezTo>
                  <a:cubicBezTo>
                    <a:pt x="273" y="30"/>
                    <a:pt x="274" y="37"/>
                    <a:pt x="277" y="43"/>
                  </a:cubicBezTo>
                  <a:cubicBezTo>
                    <a:pt x="279" y="50"/>
                    <a:pt x="282" y="56"/>
                    <a:pt x="287" y="61"/>
                  </a:cubicBezTo>
                  <a:cubicBezTo>
                    <a:pt x="293" y="70"/>
                    <a:pt x="302" y="78"/>
                    <a:pt x="314" y="85"/>
                  </a:cubicBezTo>
                  <a:cubicBezTo>
                    <a:pt x="324" y="91"/>
                    <a:pt x="336" y="95"/>
                    <a:pt x="349" y="98"/>
                  </a:cubicBezTo>
                  <a:cubicBezTo>
                    <a:pt x="358" y="100"/>
                    <a:pt x="368" y="101"/>
                    <a:pt x="378" y="101"/>
                  </a:cubicBezTo>
                  <a:cubicBezTo>
                    <a:pt x="381" y="101"/>
                    <a:pt x="385" y="101"/>
                    <a:pt x="388" y="100"/>
                  </a:cubicBezTo>
                  <a:cubicBezTo>
                    <a:pt x="402" y="99"/>
                    <a:pt x="415" y="96"/>
                    <a:pt x="427" y="92"/>
                  </a:cubicBezTo>
                  <a:cubicBezTo>
                    <a:pt x="453" y="81"/>
                    <a:pt x="473" y="61"/>
                    <a:pt x="479" y="39"/>
                  </a:cubicBezTo>
                  <a:cubicBezTo>
                    <a:pt x="483" y="26"/>
                    <a:pt x="483" y="14"/>
                    <a:pt x="477" y="1"/>
                  </a:cubicBezTo>
                  <a:cubicBezTo>
                    <a:pt x="621" y="2"/>
                    <a:pt x="621" y="2"/>
                    <a:pt x="621" y="2"/>
                  </a:cubicBezTo>
                  <a:cubicBezTo>
                    <a:pt x="600" y="31"/>
                    <a:pt x="600" y="31"/>
                    <a:pt x="600" y="31"/>
                  </a:cubicBezTo>
                  <a:cubicBezTo>
                    <a:pt x="574" y="68"/>
                    <a:pt x="548" y="106"/>
                    <a:pt x="521" y="143"/>
                  </a:cubicBezTo>
                  <a:cubicBezTo>
                    <a:pt x="504" y="168"/>
                    <a:pt x="504" y="168"/>
                    <a:pt x="504" y="168"/>
                  </a:cubicBezTo>
                  <a:cubicBezTo>
                    <a:pt x="531" y="155"/>
                    <a:pt x="531" y="155"/>
                    <a:pt x="531" y="155"/>
                  </a:cubicBezTo>
                  <a:cubicBezTo>
                    <a:pt x="538" y="152"/>
                    <a:pt x="545" y="149"/>
                    <a:pt x="553" y="148"/>
                  </a:cubicBezTo>
                  <a:cubicBezTo>
                    <a:pt x="559" y="147"/>
                    <a:pt x="566" y="146"/>
                    <a:pt x="572" y="146"/>
                  </a:cubicBezTo>
                  <a:cubicBezTo>
                    <a:pt x="574" y="146"/>
                    <a:pt x="576" y="146"/>
                    <a:pt x="578" y="146"/>
                  </a:cubicBezTo>
                  <a:cubicBezTo>
                    <a:pt x="586" y="147"/>
                    <a:pt x="594" y="148"/>
                    <a:pt x="602" y="150"/>
                  </a:cubicBezTo>
                  <a:cubicBezTo>
                    <a:pt x="609" y="153"/>
                    <a:pt x="616" y="156"/>
                    <a:pt x="622" y="160"/>
                  </a:cubicBezTo>
                  <a:cubicBezTo>
                    <a:pt x="628" y="164"/>
                    <a:pt x="634" y="168"/>
                    <a:pt x="638" y="174"/>
                  </a:cubicBezTo>
                  <a:cubicBezTo>
                    <a:pt x="642" y="180"/>
                    <a:pt x="645" y="186"/>
                    <a:pt x="646" y="192"/>
                  </a:cubicBezTo>
                  <a:cubicBezTo>
                    <a:pt x="647" y="199"/>
                    <a:pt x="647" y="205"/>
                    <a:pt x="644" y="211"/>
                  </a:cubicBezTo>
                  <a:cubicBezTo>
                    <a:pt x="642" y="217"/>
                    <a:pt x="638" y="223"/>
                    <a:pt x="633" y="228"/>
                  </a:cubicBezTo>
                  <a:cubicBezTo>
                    <a:pt x="627" y="234"/>
                    <a:pt x="619" y="239"/>
                    <a:pt x="611" y="242"/>
                  </a:cubicBezTo>
                  <a:cubicBezTo>
                    <a:pt x="602" y="246"/>
                    <a:pt x="592" y="248"/>
                    <a:pt x="582" y="249"/>
                  </a:cubicBezTo>
                  <a:cubicBezTo>
                    <a:pt x="580" y="249"/>
                    <a:pt x="577" y="249"/>
                    <a:pt x="574" y="249"/>
                  </a:cubicBezTo>
                  <a:cubicBezTo>
                    <a:pt x="567" y="249"/>
                    <a:pt x="560" y="248"/>
                    <a:pt x="553" y="247"/>
                  </a:cubicBezTo>
                  <a:cubicBezTo>
                    <a:pt x="543" y="245"/>
                    <a:pt x="535" y="241"/>
                    <a:pt x="527" y="237"/>
                  </a:cubicBezTo>
                  <a:cubicBezTo>
                    <a:pt x="519" y="233"/>
                    <a:pt x="513" y="227"/>
                    <a:pt x="508" y="221"/>
                  </a:cubicBezTo>
                  <a:cubicBezTo>
                    <a:pt x="503" y="214"/>
                    <a:pt x="500" y="206"/>
                    <a:pt x="500" y="198"/>
                  </a:cubicBezTo>
                  <a:cubicBezTo>
                    <a:pt x="498" y="175"/>
                    <a:pt x="498" y="175"/>
                    <a:pt x="498" y="175"/>
                  </a:cubicBezTo>
                  <a:cubicBezTo>
                    <a:pt x="485" y="194"/>
                    <a:pt x="485" y="194"/>
                    <a:pt x="485" y="194"/>
                  </a:cubicBezTo>
                  <a:cubicBezTo>
                    <a:pt x="455" y="237"/>
                    <a:pt x="425" y="279"/>
                    <a:pt x="395" y="321"/>
                  </a:cubicBezTo>
                  <a:cubicBezTo>
                    <a:pt x="364" y="365"/>
                    <a:pt x="364" y="365"/>
                    <a:pt x="364" y="365"/>
                  </a:cubicBezTo>
                  <a:lnTo>
                    <a:pt x="195" y="137"/>
                  </a:lnTo>
                  <a:close/>
                </a:path>
              </a:pathLst>
            </a:custGeom>
            <a:solidFill>
              <a:schemeClr val="accent3"/>
            </a:solidFill>
            <a:ln>
              <a:noFill/>
            </a:ln>
          </p:spPr>
          <p:txBody>
            <a:bodyPr/>
            <a:lstStyle/>
            <a:p>
              <a:pPr>
                <a:defRPr/>
              </a:pPr>
              <a:endParaRPr lang="id-ID">
                <a:solidFill>
                  <a:prstClr val="black">
                    <a:lumMod val="75000"/>
                    <a:lumOff val="25000"/>
                  </a:prstClr>
                </a:solidFill>
                <a:cs typeface="Arial" pitchFamily="34" charset="0"/>
              </a:endParaRPr>
            </a:p>
          </p:txBody>
        </p:sp>
        <p:sp>
          <p:nvSpPr>
            <p:cNvPr id="43" name="Freeform 35"/>
            <p:cNvSpPr>
              <a:spLocks/>
            </p:cNvSpPr>
            <p:nvPr userDrawn="1"/>
          </p:nvSpPr>
          <p:spPr bwMode="auto">
            <a:xfrm flipH="1">
              <a:off x="3830638" y="3637093"/>
              <a:ext cx="2944652" cy="2294626"/>
            </a:xfrm>
            <a:custGeom>
              <a:avLst/>
              <a:gdLst>
                <a:gd name="T0" fmla="*/ 373 w 783"/>
                <a:gd name="T1" fmla="*/ 7 h 610"/>
                <a:gd name="T2" fmla="*/ 403 w 783"/>
                <a:gd name="T3" fmla="*/ 1 h 610"/>
                <a:gd name="T4" fmla="*/ 433 w 783"/>
                <a:gd name="T5" fmla="*/ 3 h 610"/>
                <a:gd name="T6" fmla="*/ 460 w 783"/>
                <a:gd name="T7" fmla="*/ 13 h 610"/>
                <a:gd name="T8" fmla="*/ 482 w 783"/>
                <a:gd name="T9" fmla="*/ 30 h 610"/>
                <a:gd name="T10" fmla="*/ 490 w 783"/>
                <a:gd name="T11" fmla="*/ 44 h 610"/>
                <a:gd name="T12" fmla="*/ 493 w 783"/>
                <a:gd name="T13" fmla="*/ 59 h 610"/>
                <a:gd name="T14" fmla="*/ 490 w 783"/>
                <a:gd name="T15" fmla="*/ 74 h 610"/>
                <a:gd name="T16" fmla="*/ 481 w 783"/>
                <a:gd name="T17" fmla="*/ 88 h 610"/>
                <a:gd name="T18" fmla="*/ 468 w 783"/>
                <a:gd name="T19" fmla="*/ 99 h 610"/>
                <a:gd name="T20" fmla="*/ 598 w 783"/>
                <a:gd name="T21" fmla="*/ 99 h 610"/>
                <a:gd name="T22" fmla="*/ 783 w 783"/>
                <a:gd name="T23" fmla="*/ 322 h 610"/>
                <a:gd name="T24" fmla="*/ 84 w 783"/>
                <a:gd name="T25" fmla="*/ 610 h 610"/>
                <a:gd name="T26" fmla="*/ 0 w 783"/>
                <a:gd name="T27" fmla="*/ 496 h 610"/>
                <a:gd name="T28" fmla="*/ 113 w 783"/>
                <a:gd name="T29" fmla="*/ 335 h 610"/>
                <a:gd name="T30" fmla="*/ 139 w 783"/>
                <a:gd name="T31" fmla="*/ 357 h 610"/>
                <a:gd name="T32" fmla="*/ 173 w 783"/>
                <a:gd name="T33" fmla="*/ 370 h 610"/>
                <a:gd name="T34" fmla="*/ 211 w 783"/>
                <a:gd name="T35" fmla="*/ 373 h 610"/>
                <a:gd name="T36" fmla="*/ 248 w 783"/>
                <a:gd name="T37" fmla="*/ 364 h 610"/>
                <a:gd name="T38" fmla="*/ 277 w 783"/>
                <a:gd name="T39" fmla="*/ 346 h 610"/>
                <a:gd name="T40" fmla="*/ 294 w 783"/>
                <a:gd name="T41" fmla="*/ 321 h 610"/>
                <a:gd name="T42" fmla="*/ 296 w 783"/>
                <a:gd name="T43" fmla="*/ 294 h 610"/>
                <a:gd name="T44" fmla="*/ 284 w 783"/>
                <a:gd name="T45" fmla="*/ 267 h 610"/>
                <a:gd name="T46" fmla="*/ 187 w 783"/>
                <a:gd name="T47" fmla="*/ 231 h 610"/>
                <a:gd name="T48" fmla="*/ 281 w 783"/>
                <a:gd name="T49" fmla="*/ 98 h 610"/>
                <a:gd name="T50" fmla="*/ 361 w 783"/>
                <a:gd name="T51" fmla="*/ 98 h 610"/>
                <a:gd name="T52" fmla="*/ 344 w 783"/>
                <a:gd name="T53" fmla="*/ 84 h 610"/>
                <a:gd name="T54" fmla="*/ 334 w 783"/>
                <a:gd name="T55" fmla="*/ 63 h 610"/>
                <a:gd name="T56" fmla="*/ 336 w 783"/>
                <a:gd name="T57" fmla="*/ 41 h 610"/>
                <a:gd name="T58" fmla="*/ 349 w 783"/>
                <a:gd name="T59" fmla="*/ 22 h 610"/>
                <a:gd name="T60" fmla="*/ 373 w 783"/>
                <a:gd name="T61" fmla="*/ 7 h 610"/>
                <a:gd name="T62" fmla="*/ 373 w 783"/>
                <a:gd name="T63" fmla="*/ 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3" h="610">
                  <a:moveTo>
                    <a:pt x="373" y="7"/>
                  </a:moveTo>
                  <a:cubicBezTo>
                    <a:pt x="382" y="4"/>
                    <a:pt x="392" y="2"/>
                    <a:pt x="403" y="1"/>
                  </a:cubicBezTo>
                  <a:cubicBezTo>
                    <a:pt x="413" y="0"/>
                    <a:pt x="423" y="1"/>
                    <a:pt x="433" y="3"/>
                  </a:cubicBezTo>
                  <a:cubicBezTo>
                    <a:pt x="443" y="5"/>
                    <a:pt x="452" y="8"/>
                    <a:pt x="460" y="13"/>
                  </a:cubicBezTo>
                  <a:cubicBezTo>
                    <a:pt x="469" y="17"/>
                    <a:pt x="476" y="23"/>
                    <a:pt x="482" y="30"/>
                  </a:cubicBezTo>
                  <a:cubicBezTo>
                    <a:pt x="485" y="34"/>
                    <a:pt x="488" y="39"/>
                    <a:pt x="490" y="44"/>
                  </a:cubicBezTo>
                  <a:cubicBezTo>
                    <a:pt x="492" y="49"/>
                    <a:pt x="493" y="54"/>
                    <a:pt x="493" y="59"/>
                  </a:cubicBezTo>
                  <a:cubicBezTo>
                    <a:pt x="493" y="64"/>
                    <a:pt x="492" y="69"/>
                    <a:pt x="490" y="74"/>
                  </a:cubicBezTo>
                  <a:cubicBezTo>
                    <a:pt x="488" y="79"/>
                    <a:pt x="485" y="83"/>
                    <a:pt x="481" y="88"/>
                  </a:cubicBezTo>
                  <a:cubicBezTo>
                    <a:pt x="478" y="92"/>
                    <a:pt x="473" y="96"/>
                    <a:pt x="468" y="99"/>
                  </a:cubicBezTo>
                  <a:cubicBezTo>
                    <a:pt x="512" y="99"/>
                    <a:pt x="555" y="99"/>
                    <a:pt x="598" y="99"/>
                  </a:cubicBezTo>
                  <a:cubicBezTo>
                    <a:pt x="783" y="322"/>
                    <a:pt x="783" y="322"/>
                    <a:pt x="783" y="322"/>
                  </a:cubicBezTo>
                  <a:cubicBezTo>
                    <a:pt x="84" y="610"/>
                    <a:pt x="84" y="610"/>
                    <a:pt x="84" y="610"/>
                  </a:cubicBezTo>
                  <a:cubicBezTo>
                    <a:pt x="0" y="496"/>
                    <a:pt x="0" y="496"/>
                    <a:pt x="0" y="496"/>
                  </a:cubicBezTo>
                  <a:cubicBezTo>
                    <a:pt x="113" y="335"/>
                    <a:pt x="113" y="335"/>
                    <a:pt x="113" y="335"/>
                  </a:cubicBezTo>
                  <a:cubicBezTo>
                    <a:pt x="120" y="344"/>
                    <a:pt x="129" y="351"/>
                    <a:pt x="139" y="357"/>
                  </a:cubicBezTo>
                  <a:cubicBezTo>
                    <a:pt x="149" y="363"/>
                    <a:pt x="161" y="367"/>
                    <a:pt x="173" y="370"/>
                  </a:cubicBezTo>
                  <a:cubicBezTo>
                    <a:pt x="185" y="373"/>
                    <a:pt x="198" y="374"/>
                    <a:pt x="211" y="373"/>
                  </a:cubicBezTo>
                  <a:cubicBezTo>
                    <a:pt x="223" y="372"/>
                    <a:pt x="236" y="369"/>
                    <a:pt x="248" y="364"/>
                  </a:cubicBezTo>
                  <a:cubicBezTo>
                    <a:pt x="260" y="359"/>
                    <a:pt x="269" y="353"/>
                    <a:pt x="277" y="346"/>
                  </a:cubicBezTo>
                  <a:cubicBezTo>
                    <a:pt x="285" y="338"/>
                    <a:pt x="291" y="330"/>
                    <a:pt x="294" y="321"/>
                  </a:cubicBezTo>
                  <a:cubicBezTo>
                    <a:pt x="297" y="312"/>
                    <a:pt x="298" y="303"/>
                    <a:pt x="296" y="294"/>
                  </a:cubicBezTo>
                  <a:cubicBezTo>
                    <a:pt x="295" y="285"/>
                    <a:pt x="291" y="276"/>
                    <a:pt x="284" y="267"/>
                  </a:cubicBezTo>
                  <a:cubicBezTo>
                    <a:pt x="262" y="238"/>
                    <a:pt x="222" y="228"/>
                    <a:pt x="187" y="231"/>
                  </a:cubicBezTo>
                  <a:cubicBezTo>
                    <a:pt x="281" y="98"/>
                    <a:pt x="281" y="98"/>
                    <a:pt x="281" y="98"/>
                  </a:cubicBezTo>
                  <a:cubicBezTo>
                    <a:pt x="307" y="98"/>
                    <a:pt x="334" y="98"/>
                    <a:pt x="361" y="98"/>
                  </a:cubicBezTo>
                  <a:cubicBezTo>
                    <a:pt x="354" y="95"/>
                    <a:pt x="349" y="90"/>
                    <a:pt x="344" y="84"/>
                  </a:cubicBezTo>
                  <a:cubicBezTo>
                    <a:pt x="339" y="77"/>
                    <a:pt x="335" y="70"/>
                    <a:pt x="334" y="63"/>
                  </a:cubicBezTo>
                  <a:cubicBezTo>
                    <a:pt x="333" y="55"/>
                    <a:pt x="334" y="48"/>
                    <a:pt x="336" y="41"/>
                  </a:cubicBezTo>
                  <a:cubicBezTo>
                    <a:pt x="339" y="34"/>
                    <a:pt x="343" y="28"/>
                    <a:pt x="349" y="22"/>
                  </a:cubicBezTo>
                  <a:cubicBezTo>
                    <a:pt x="356" y="16"/>
                    <a:pt x="364" y="11"/>
                    <a:pt x="373" y="7"/>
                  </a:cubicBezTo>
                  <a:cubicBezTo>
                    <a:pt x="382" y="4"/>
                    <a:pt x="364" y="11"/>
                    <a:pt x="373" y="7"/>
                  </a:cubicBezTo>
                  <a:close/>
                </a:path>
              </a:pathLst>
            </a:custGeom>
            <a:gradFill>
              <a:gsLst>
                <a:gs pos="0">
                  <a:schemeClr val="accent1">
                    <a:lumMod val="5000"/>
                    <a:lumOff val="95000"/>
                  </a:schemeClr>
                </a:gs>
                <a:gs pos="55000">
                  <a:schemeClr val="accent2">
                    <a:lumMod val="20000"/>
                    <a:lumOff val="80000"/>
                  </a:schemeClr>
                </a:gs>
                <a:gs pos="100000">
                  <a:schemeClr val="accent2">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44" name="Freeform 36"/>
            <p:cNvSpPr>
              <a:spLocks/>
            </p:cNvSpPr>
            <p:nvPr userDrawn="1"/>
          </p:nvSpPr>
          <p:spPr bwMode="auto">
            <a:xfrm flipH="1">
              <a:off x="3879945" y="3672607"/>
              <a:ext cx="2857872" cy="2221624"/>
            </a:xfrm>
            <a:custGeom>
              <a:avLst/>
              <a:gdLst>
                <a:gd name="T0" fmla="*/ 0 w 760"/>
                <a:gd name="T1" fmla="*/ 2147483647 h 591"/>
                <a:gd name="T2" fmla="*/ 2147483647 w 760"/>
                <a:gd name="T3" fmla="*/ 2147483647 h 591"/>
                <a:gd name="T4" fmla="*/ 2147483647 w 760"/>
                <a:gd name="T5" fmla="*/ 2147483647 h 591"/>
                <a:gd name="T6" fmla="*/ 2147483647 w 760"/>
                <a:gd name="T7" fmla="*/ 2147483647 h 591"/>
                <a:gd name="T8" fmla="*/ 2147483647 w 760"/>
                <a:gd name="T9" fmla="*/ 2147483647 h 591"/>
                <a:gd name="T10" fmla="*/ 2147483647 w 760"/>
                <a:gd name="T11" fmla="*/ 2147483647 h 591"/>
                <a:gd name="T12" fmla="*/ 2147483647 w 760"/>
                <a:gd name="T13" fmla="*/ 2147483647 h 591"/>
                <a:gd name="T14" fmla="*/ 2147483647 w 760"/>
                <a:gd name="T15" fmla="*/ 2147483647 h 591"/>
                <a:gd name="T16" fmla="*/ 2147483647 w 760"/>
                <a:gd name="T17" fmla="*/ 2147483647 h 591"/>
                <a:gd name="T18" fmla="*/ 2147483647 w 760"/>
                <a:gd name="T19" fmla="*/ 2147483647 h 591"/>
                <a:gd name="T20" fmla="*/ 2147483647 w 760"/>
                <a:gd name="T21" fmla="*/ 2147483647 h 591"/>
                <a:gd name="T22" fmla="*/ 2147483647 w 760"/>
                <a:gd name="T23" fmla="*/ 2147483647 h 591"/>
                <a:gd name="T24" fmla="*/ 2147483647 w 760"/>
                <a:gd name="T25" fmla="*/ 2147483647 h 591"/>
                <a:gd name="T26" fmla="*/ 2147483647 w 760"/>
                <a:gd name="T27" fmla="*/ 2147483647 h 591"/>
                <a:gd name="T28" fmla="*/ 2147483647 w 760"/>
                <a:gd name="T29" fmla="*/ 2147483647 h 591"/>
                <a:gd name="T30" fmla="*/ 2147483647 w 760"/>
                <a:gd name="T31" fmla="*/ 2147483647 h 591"/>
                <a:gd name="T32" fmla="*/ 2147483647 w 760"/>
                <a:gd name="T33" fmla="*/ 2147483647 h 591"/>
                <a:gd name="T34" fmla="*/ 2147483647 w 760"/>
                <a:gd name="T35" fmla="*/ 2147483647 h 591"/>
                <a:gd name="T36" fmla="*/ 2147483647 w 760"/>
                <a:gd name="T37" fmla="*/ 2147483647 h 591"/>
                <a:gd name="T38" fmla="*/ 2147483647 w 760"/>
                <a:gd name="T39" fmla="*/ 2147483647 h 591"/>
                <a:gd name="T40" fmla="*/ 2147483647 w 760"/>
                <a:gd name="T41" fmla="*/ 2147483647 h 591"/>
                <a:gd name="T42" fmla="*/ 2147483647 w 760"/>
                <a:gd name="T43" fmla="*/ 2147483647 h 591"/>
                <a:gd name="T44" fmla="*/ 2147483647 w 760"/>
                <a:gd name="T45" fmla="*/ 2147483647 h 591"/>
                <a:gd name="T46" fmla="*/ 2147483647 w 760"/>
                <a:gd name="T47" fmla="*/ 0 h 591"/>
                <a:gd name="T48" fmla="*/ 2147483647 w 760"/>
                <a:gd name="T49" fmla="*/ 0 h 591"/>
                <a:gd name="T50" fmla="*/ 2147483647 w 760"/>
                <a:gd name="T51" fmla="*/ 2147483647 h 591"/>
                <a:gd name="T52" fmla="*/ 2147483647 w 760"/>
                <a:gd name="T53" fmla="*/ 2147483647 h 591"/>
                <a:gd name="T54" fmla="*/ 2147483647 w 760"/>
                <a:gd name="T55" fmla="*/ 2147483647 h 591"/>
                <a:gd name="T56" fmla="*/ 2147483647 w 760"/>
                <a:gd name="T57" fmla="*/ 2147483647 h 591"/>
                <a:gd name="T58" fmla="*/ 2147483647 w 760"/>
                <a:gd name="T59" fmla="*/ 2147483647 h 591"/>
                <a:gd name="T60" fmla="*/ 2147483647 w 760"/>
                <a:gd name="T61" fmla="*/ 2147483647 h 591"/>
                <a:gd name="T62" fmla="*/ 2147483647 w 760"/>
                <a:gd name="T63" fmla="*/ 2147483647 h 591"/>
                <a:gd name="T64" fmla="*/ 2147483647 w 760"/>
                <a:gd name="T65" fmla="*/ 2147483647 h 591"/>
                <a:gd name="T66" fmla="*/ 2147483647 w 760"/>
                <a:gd name="T67" fmla="*/ 2147483647 h 591"/>
                <a:gd name="T68" fmla="*/ 2147483647 w 760"/>
                <a:gd name="T69" fmla="*/ 2147483647 h 591"/>
                <a:gd name="T70" fmla="*/ 2147483647 w 760"/>
                <a:gd name="T71" fmla="*/ 2147483647 h 591"/>
                <a:gd name="T72" fmla="*/ 2147483647 w 760"/>
                <a:gd name="T73" fmla="*/ 2147483647 h 591"/>
                <a:gd name="T74" fmla="*/ 0 w 760"/>
                <a:gd name="T75" fmla="*/ 214748364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60" h="591">
                  <a:moveTo>
                    <a:pt x="0" y="487"/>
                  </a:moveTo>
                  <a:cubicBezTo>
                    <a:pt x="104" y="339"/>
                    <a:pt x="104" y="339"/>
                    <a:pt x="104" y="339"/>
                  </a:cubicBezTo>
                  <a:cubicBezTo>
                    <a:pt x="110" y="345"/>
                    <a:pt x="117" y="351"/>
                    <a:pt x="125" y="355"/>
                  </a:cubicBezTo>
                  <a:cubicBezTo>
                    <a:pt x="136" y="361"/>
                    <a:pt x="148" y="366"/>
                    <a:pt x="161" y="369"/>
                  </a:cubicBezTo>
                  <a:cubicBezTo>
                    <a:pt x="171" y="371"/>
                    <a:pt x="181" y="372"/>
                    <a:pt x="191" y="372"/>
                  </a:cubicBezTo>
                  <a:cubicBezTo>
                    <a:pt x="194" y="372"/>
                    <a:pt x="198" y="372"/>
                    <a:pt x="201" y="372"/>
                  </a:cubicBezTo>
                  <a:cubicBezTo>
                    <a:pt x="215" y="371"/>
                    <a:pt x="228" y="367"/>
                    <a:pt x="241" y="362"/>
                  </a:cubicBezTo>
                  <a:cubicBezTo>
                    <a:pt x="253" y="357"/>
                    <a:pt x="264" y="351"/>
                    <a:pt x="273" y="342"/>
                  </a:cubicBezTo>
                  <a:cubicBezTo>
                    <a:pt x="281" y="334"/>
                    <a:pt x="288" y="325"/>
                    <a:pt x="291" y="315"/>
                  </a:cubicBezTo>
                  <a:cubicBezTo>
                    <a:pt x="295" y="305"/>
                    <a:pt x="296" y="294"/>
                    <a:pt x="294" y="284"/>
                  </a:cubicBezTo>
                  <a:cubicBezTo>
                    <a:pt x="293" y="273"/>
                    <a:pt x="288" y="262"/>
                    <a:pt x="280" y="253"/>
                  </a:cubicBezTo>
                  <a:cubicBezTo>
                    <a:pt x="262" y="229"/>
                    <a:pt x="229" y="215"/>
                    <a:pt x="193" y="213"/>
                  </a:cubicBezTo>
                  <a:cubicBezTo>
                    <a:pt x="275" y="97"/>
                    <a:pt x="275" y="97"/>
                    <a:pt x="275" y="97"/>
                  </a:cubicBezTo>
                  <a:cubicBezTo>
                    <a:pt x="281" y="97"/>
                    <a:pt x="281" y="97"/>
                    <a:pt x="281" y="97"/>
                  </a:cubicBezTo>
                  <a:cubicBezTo>
                    <a:pt x="304" y="97"/>
                    <a:pt x="327" y="97"/>
                    <a:pt x="350" y="97"/>
                  </a:cubicBezTo>
                  <a:cubicBezTo>
                    <a:pt x="378" y="98"/>
                    <a:pt x="378" y="98"/>
                    <a:pt x="378" y="98"/>
                  </a:cubicBezTo>
                  <a:cubicBezTo>
                    <a:pt x="355" y="83"/>
                    <a:pt x="355" y="83"/>
                    <a:pt x="355" y="83"/>
                  </a:cubicBezTo>
                  <a:cubicBezTo>
                    <a:pt x="349" y="79"/>
                    <a:pt x="344" y="75"/>
                    <a:pt x="340" y="70"/>
                  </a:cubicBezTo>
                  <a:cubicBezTo>
                    <a:pt x="336" y="64"/>
                    <a:pt x="333" y="58"/>
                    <a:pt x="332" y="52"/>
                  </a:cubicBezTo>
                  <a:cubicBezTo>
                    <a:pt x="331" y="46"/>
                    <a:pt x="332" y="40"/>
                    <a:pt x="334" y="35"/>
                  </a:cubicBezTo>
                  <a:cubicBezTo>
                    <a:pt x="336" y="29"/>
                    <a:pt x="340" y="24"/>
                    <a:pt x="345" y="19"/>
                  </a:cubicBezTo>
                  <a:cubicBezTo>
                    <a:pt x="350" y="14"/>
                    <a:pt x="357" y="9"/>
                    <a:pt x="365" y="6"/>
                  </a:cubicBezTo>
                  <a:cubicBezTo>
                    <a:pt x="366" y="6"/>
                    <a:pt x="366" y="6"/>
                    <a:pt x="366" y="6"/>
                  </a:cubicBezTo>
                  <a:cubicBezTo>
                    <a:pt x="375" y="3"/>
                    <a:pt x="384" y="1"/>
                    <a:pt x="393" y="0"/>
                  </a:cubicBezTo>
                  <a:cubicBezTo>
                    <a:pt x="396" y="0"/>
                    <a:pt x="398" y="0"/>
                    <a:pt x="401" y="0"/>
                  </a:cubicBezTo>
                  <a:cubicBezTo>
                    <a:pt x="408" y="0"/>
                    <a:pt x="415" y="0"/>
                    <a:pt x="421" y="2"/>
                  </a:cubicBezTo>
                  <a:cubicBezTo>
                    <a:pt x="431" y="4"/>
                    <a:pt x="439" y="7"/>
                    <a:pt x="447" y="11"/>
                  </a:cubicBezTo>
                  <a:cubicBezTo>
                    <a:pt x="454" y="15"/>
                    <a:pt x="461" y="20"/>
                    <a:pt x="465" y="26"/>
                  </a:cubicBezTo>
                  <a:cubicBezTo>
                    <a:pt x="469" y="30"/>
                    <a:pt x="471" y="34"/>
                    <a:pt x="473" y="38"/>
                  </a:cubicBezTo>
                  <a:cubicBezTo>
                    <a:pt x="474" y="42"/>
                    <a:pt x="475" y="46"/>
                    <a:pt x="475" y="50"/>
                  </a:cubicBezTo>
                  <a:cubicBezTo>
                    <a:pt x="475" y="54"/>
                    <a:pt x="474" y="58"/>
                    <a:pt x="472" y="62"/>
                  </a:cubicBezTo>
                  <a:cubicBezTo>
                    <a:pt x="471" y="66"/>
                    <a:pt x="468" y="70"/>
                    <a:pt x="465" y="73"/>
                  </a:cubicBezTo>
                  <a:cubicBezTo>
                    <a:pt x="462" y="77"/>
                    <a:pt x="458" y="80"/>
                    <a:pt x="454" y="83"/>
                  </a:cubicBezTo>
                  <a:cubicBezTo>
                    <a:pt x="432" y="98"/>
                    <a:pt x="432" y="98"/>
                    <a:pt x="432" y="98"/>
                  </a:cubicBezTo>
                  <a:cubicBezTo>
                    <a:pt x="585" y="98"/>
                    <a:pt x="585" y="98"/>
                    <a:pt x="585" y="98"/>
                  </a:cubicBezTo>
                  <a:cubicBezTo>
                    <a:pt x="760" y="309"/>
                    <a:pt x="760" y="309"/>
                    <a:pt x="760" y="309"/>
                  </a:cubicBezTo>
                  <a:cubicBezTo>
                    <a:pt x="77" y="591"/>
                    <a:pt x="77" y="591"/>
                    <a:pt x="77" y="591"/>
                  </a:cubicBezTo>
                  <a:lnTo>
                    <a:pt x="0" y="48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grpSp>
      <p:grpSp>
        <p:nvGrpSpPr>
          <p:cNvPr id="45" name="Group 112"/>
          <p:cNvGrpSpPr>
            <a:grpSpLocks/>
          </p:cNvGrpSpPr>
          <p:nvPr userDrawn="1"/>
        </p:nvGrpSpPr>
        <p:grpSpPr bwMode="auto">
          <a:xfrm>
            <a:off x="1027510" y="2747963"/>
            <a:ext cx="3021806" cy="514350"/>
            <a:chOff x="1741845" y="2481978"/>
            <a:chExt cx="2880221" cy="393197"/>
          </a:xfrm>
        </p:grpSpPr>
        <p:cxnSp>
          <p:nvCxnSpPr>
            <p:cNvPr id="46" name="Straight Connector 113"/>
            <p:cNvCxnSpPr/>
            <p:nvPr/>
          </p:nvCxnSpPr>
          <p:spPr>
            <a:xfrm flipH="1" flipV="1">
              <a:off x="3555317" y="2481978"/>
              <a:ext cx="1066749"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14"/>
            <p:cNvCxnSpPr/>
            <p:nvPr/>
          </p:nvCxnSpPr>
          <p:spPr>
            <a:xfrm flipH="1">
              <a:off x="1741845" y="2481978"/>
              <a:ext cx="1813472"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8" name="Group 115"/>
          <p:cNvGrpSpPr>
            <a:grpSpLocks/>
          </p:cNvGrpSpPr>
          <p:nvPr userDrawn="1"/>
        </p:nvGrpSpPr>
        <p:grpSpPr bwMode="auto">
          <a:xfrm flipV="1">
            <a:off x="975122" y="4827588"/>
            <a:ext cx="2818209" cy="512762"/>
            <a:chOff x="1741845" y="2481978"/>
            <a:chExt cx="2880221" cy="393197"/>
          </a:xfrm>
        </p:grpSpPr>
        <p:cxnSp>
          <p:nvCxnSpPr>
            <p:cNvPr id="49" name="Straight Connector 116"/>
            <p:cNvCxnSpPr/>
            <p:nvPr/>
          </p:nvCxnSpPr>
          <p:spPr>
            <a:xfrm flipH="1" flipV="1">
              <a:off x="3554912" y="2481978"/>
              <a:ext cx="106715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117"/>
            <p:cNvCxnSpPr/>
            <p:nvPr/>
          </p:nvCxnSpPr>
          <p:spPr>
            <a:xfrm flipH="1">
              <a:off x="1741845" y="2481978"/>
              <a:ext cx="1813067"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1" name="Group 118"/>
          <p:cNvGrpSpPr>
            <a:grpSpLocks/>
          </p:cNvGrpSpPr>
          <p:nvPr userDrawn="1"/>
        </p:nvGrpSpPr>
        <p:grpSpPr bwMode="auto">
          <a:xfrm flipH="1">
            <a:off x="5182793" y="2695575"/>
            <a:ext cx="3007519" cy="407988"/>
            <a:chOff x="1741845" y="2481978"/>
            <a:chExt cx="2880221" cy="393197"/>
          </a:xfrm>
        </p:grpSpPr>
        <p:cxnSp>
          <p:nvCxnSpPr>
            <p:cNvPr id="52" name="Straight Connector 119"/>
            <p:cNvCxnSpPr/>
            <p:nvPr/>
          </p:nvCxnSpPr>
          <p:spPr>
            <a:xfrm flipH="1" flipV="1">
              <a:off x="3554811" y="2481978"/>
              <a:ext cx="1067255"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120"/>
            <p:cNvCxnSpPr/>
            <p:nvPr/>
          </p:nvCxnSpPr>
          <p:spPr>
            <a:xfrm flipH="1">
              <a:off x="1741845" y="2481978"/>
              <a:ext cx="181296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4" name="Group 121"/>
          <p:cNvGrpSpPr>
            <a:grpSpLocks/>
          </p:cNvGrpSpPr>
          <p:nvPr userDrawn="1"/>
        </p:nvGrpSpPr>
        <p:grpSpPr bwMode="auto">
          <a:xfrm flipH="1" flipV="1">
            <a:off x="5124453" y="4897438"/>
            <a:ext cx="3088481" cy="469900"/>
            <a:chOff x="1741845" y="2481978"/>
            <a:chExt cx="2880221" cy="393197"/>
          </a:xfrm>
        </p:grpSpPr>
        <p:cxnSp>
          <p:nvCxnSpPr>
            <p:cNvPr id="55" name="Straight Connector 122"/>
            <p:cNvCxnSpPr/>
            <p:nvPr/>
          </p:nvCxnSpPr>
          <p:spPr>
            <a:xfrm flipH="1" flipV="1">
              <a:off x="3555029" y="2481978"/>
              <a:ext cx="1067037"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123"/>
            <p:cNvCxnSpPr/>
            <p:nvPr/>
          </p:nvCxnSpPr>
          <p:spPr>
            <a:xfrm flipH="1">
              <a:off x="1741845" y="2481978"/>
              <a:ext cx="181318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7" name="Oval 97"/>
          <p:cNvSpPr/>
          <p:nvPr/>
        </p:nvSpPr>
        <p:spPr>
          <a:xfrm>
            <a:off x="8274844" y="4819655"/>
            <a:ext cx="729854" cy="974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58" name="Oval 102"/>
          <p:cNvSpPr/>
          <p:nvPr/>
        </p:nvSpPr>
        <p:spPr>
          <a:xfrm>
            <a:off x="170262" y="2243143"/>
            <a:ext cx="731044" cy="974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59" name="Oval 107"/>
          <p:cNvSpPr/>
          <p:nvPr/>
        </p:nvSpPr>
        <p:spPr>
          <a:xfrm>
            <a:off x="8286750" y="2243143"/>
            <a:ext cx="731044" cy="974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60" name="Oval 138"/>
          <p:cNvSpPr/>
          <p:nvPr/>
        </p:nvSpPr>
        <p:spPr>
          <a:xfrm>
            <a:off x="138114" y="4806950"/>
            <a:ext cx="731044" cy="9731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pic>
        <p:nvPicPr>
          <p:cNvPr id="61" name="Resim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0996" y="2447925"/>
            <a:ext cx="404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Resim 14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3914" y="2447925"/>
            <a:ext cx="404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Resim 14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2421" y="5027618"/>
            <a:ext cx="404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Resim 14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3914" y="5046668"/>
            <a:ext cx="404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6" name="Metin Yer Tutucusu 5"/>
          <p:cNvSpPr>
            <a:spLocks noGrp="1"/>
          </p:cNvSpPr>
          <p:nvPr>
            <p:ph type="body" sz="quarter" idx="12"/>
          </p:nvPr>
        </p:nvSpPr>
        <p:spPr>
          <a:xfrm>
            <a:off x="1010073" y="2870342"/>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44" name="Metin Yer Tutucusu 5"/>
          <p:cNvSpPr>
            <a:spLocks noGrp="1"/>
          </p:cNvSpPr>
          <p:nvPr>
            <p:ph type="body" sz="quarter" idx="13"/>
          </p:nvPr>
        </p:nvSpPr>
        <p:spPr>
          <a:xfrm>
            <a:off x="1010073" y="5485340"/>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45" name="Metin Yer Tutucusu 5"/>
          <p:cNvSpPr>
            <a:spLocks noGrp="1"/>
          </p:cNvSpPr>
          <p:nvPr>
            <p:ph type="body" sz="quarter" idx="14"/>
          </p:nvPr>
        </p:nvSpPr>
        <p:spPr>
          <a:xfrm>
            <a:off x="6088908" y="2870342"/>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46" name="Metin Yer Tutucusu 5"/>
          <p:cNvSpPr>
            <a:spLocks noGrp="1"/>
          </p:cNvSpPr>
          <p:nvPr>
            <p:ph type="body" sz="quarter" idx="15"/>
          </p:nvPr>
        </p:nvSpPr>
        <p:spPr>
          <a:xfrm>
            <a:off x="6088908" y="5485340"/>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3449233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üz yazı - 1">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4AB70DC2-F14A-4230-98A9-267229A3354D}"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9" name="Freeform 13"/>
          <p:cNvSpPr>
            <a:spLocks/>
          </p:cNvSpPr>
          <p:nvPr userDrawn="1"/>
        </p:nvSpPr>
        <p:spPr bwMode="auto">
          <a:xfrm>
            <a:off x="7623573" y="4497393"/>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1" name="Freeform 14"/>
          <p:cNvSpPr>
            <a:spLocks noEditPoints="1"/>
          </p:cNvSpPr>
          <p:nvPr userDrawn="1"/>
        </p:nvSpPr>
        <p:spPr bwMode="auto">
          <a:xfrm>
            <a:off x="6097194" y="3475043"/>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dirty="0">
              <a:solidFill>
                <a:prstClr val="black"/>
              </a:solidFill>
              <a:cs typeface="Arial" pitchFamily="34" charset="0"/>
            </a:endParaRPr>
          </a:p>
        </p:txBody>
      </p:sp>
      <p:sp>
        <p:nvSpPr>
          <p:cNvPr id="12" name="Freeform 15"/>
          <p:cNvSpPr>
            <a:spLocks/>
          </p:cNvSpPr>
          <p:nvPr userDrawn="1"/>
        </p:nvSpPr>
        <p:spPr bwMode="auto">
          <a:xfrm>
            <a:off x="4574382" y="4083055"/>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3" name="Freeform 16"/>
          <p:cNvSpPr>
            <a:spLocks/>
          </p:cNvSpPr>
          <p:nvPr userDrawn="1"/>
        </p:nvSpPr>
        <p:spPr bwMode="auto">
          <a:xfrm>
            <a:off x="3052764"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4" name="Freeform 17"/>
          <p:cNvSpPr>
            <a:spLocks/>
          </p:cNvSpPr>
          <p:nvPr userDrawn="1"/>
        </p:nvSpPr>
        <p:spPr bwMode="auto">
          <a:xfrm>
            <a:off x="1526384"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5" name="Freeform 18"/>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6" name="Rectangle 89"/>
          <p:cNvSpPr/>
          <p:nvPr userDrawn="1"/>
        </p:nvSpPr>
        <p:spPr>
          <a:xfrm>
            <a:off x="0" y="5954718"/>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607220" y="1647826"/>
            <a:ext cx="8062935"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0" baseline="0">
                <a:solidFill>
                  <a:schemeClr val="tx1">
                    <a:lumMod val="65000"/>
                    <a:lumOff val="3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extLst>
      <p:ext uri="{BB962C8B-B14F-4D97-AF65-F5344CB8AC3E}">
        <p14:creationId xmlns:p14="http://schemas.microsoft.com/office/powerpoint/2010/main" val="531983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üz yazı - 2">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1C7C1121-75A0-47D6-B98E-AC24EB67BCBD}"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1" name="Rectangle 2"/>
          <p:cNvSpPr/>
          <p:nvPr userDrawn="1"/>
        </p:nvSpPr>
        <p:spPr>
          <a:xfrm rot="16200000">
            <a:off x="1991519" y="5801519"/>
            <a:ext cx="588962"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4"/>
          <p:cNvSpPr/>
          <p:nvPr userDrawn="1"/>
        </p:nvSpPr>
        <p:spPr>
          <a:xfrm rot="16200000">
            <a:off x="2912269" y="5198269"/>
            <a:ext cx="1795462"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5"/>
          <p:cNvSpPr/>
          <p:nvPr userDrawn="1"/>
        </p:nvSpPr>
        <p:spPr>
          <a:xfrm rot="16200000">
            <a:off x="4827590" y="5589588"/>
            <a:ext cx="1012825"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Rectangle 46"/>
          <p:cNvSpPr/>
          <p:nvPr userDrawn="1"/>
        </p:nvSpPr>
        <p:spPr>
          <a:xfrm rot="16200000">
            <a:off x="6153150" y="5391150"/>
            <a:ext cx="1409700" cy="15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47"/>
          <p:cNvSpPr/>
          <p:nvPr userDrawn="1"/>
        </p:nvSpPr>
        <p:spPr>
          <a:xfrm rot="16200000">
            <a:off x="8054184" y="5768182"/>
            <a:ext cx="655637" cy="15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48"/>
          <p:cNvSpPr/>
          <p:nvPr userDrawn="1"/>
        </p:nvSpPr>
        <p:spPr>
          <a:xfrm rot="16200000">
            <a:off x="330994" y="5664994"/>
            <a:ext cx="862012"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7" name="Group 5"/>
          <p:cNvGrpSpPr>
            <a:grpSpLocks/>
          </p:cNvGrpSpPr>
          <p:nvPr userDrawn="1"/>
        </p:nvGrpSpPr>
        <p:grpSpPr bwMode="auto">
          <a:xfrm>
            <a:off x="0" y="6737350"/>
            <a:ext cx="9144000" cy="133350"/>
            <a:chOff x="2" y="2110197"/>
            <a:chExt cx="12191999" cy="134339"/>
          </a:xfrm>
        </p:grpSpPr>
        <p:sp>
          <p:nvSpPr>
            <p:cNvPr id="18" name="Rectangle 50"/>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9" name="Rectangle 51"/>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 name="Rectangle 52"/>
            <p:cNvSpPr/>
            <p:nvPr/>
          </p:nvSpPr>
          <p:spPr>
            <a:xfrm rot="16200000">
              <a:off x="7044832"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Rectangle 53"/>
            <p:cNvSpPr/>
            <p:nvPr/>
          </p:nvSpPr>
          <p:spPr>
            <a:xfrm rot="16200000">
              <a:off x="9076832"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2" name="Rectangle 54"/>
            <p:cNvSpPr/>
            <p:nvPr/>
          </p:nvSpPr>
          <p:spPr>
            <a:xfrm rot="16200000">
              <a:off x="11108832"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3" name="Rectangle 55"/>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8" name="Metin Yer Tutucusu 7"/>
          <p:cNvSpPr>
            <a:spLocks noGrp="1"/>
          </p:cNvSpPr>
          <p:nvPr>
            <p:ph type="body" sz="quarter" idx="10"/>
          </p:nvPr>
        </p:nvSpPr>
        <p:spPr>
          <a:xfrm>
            <a:off x="2295525" y="425173"/>
            <a:ext cx="4552950" cy="536852"/>
          </a:xfrm>
        </p:spPr>
        <p:txBody>
          <a:bodyPr>
            <a:normAutofit/>
          </a:bodyPr>
          <a:lstStyle>
            <a:lvl1pPr marL="0" indent="0" algn="ctr">
              <a:buNone/>
              <a:defRPr sz="32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06584"/>
            <a:ext cx="2071688" cy="341737"/>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 name="Metin Yer Tutucusu 8"/>
          <p:cNvSpPr>
            <a:spLocks noGrp="1"/>
          </p:cNvSpPr>
          <p:nvPr>
            <p:ph type="body" sz="quarter" idx="12"/>
          </p:nvPr>
        </p:nvSpPr>
        <p:spPr>
          <a:xfrm>
            <a:off x="895352" y="1585922"/>
            <a:ext cx="7312819" cy="2942097"/>
          </a:xfrm>
        </p:spPr>
        <p:txBody>
          <a:bodyPr>
            <a:normAutofit/>
          </a:bodyPr>
          <a:lstStyle>
            <a:lvl1pPr marL="0" indent="0">
              <a:lnSpc>
                <a:spcPct val="150000"/>
              </a:lnSpc>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229063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AF729541-E180-412A-AB8E-C55399FC503B}"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Tree>
    <p:extLst>
      <p:ext uri="{BB962C8B-B14F-4D97-AF65-F5344CB8AC3E}">
        <p14:creationId xmlns:p14="http://schemas.microsoft.com/office/powerpoint/2010/main" val="1429353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u başlığı -  ara başlık">
    <p:spTree>
      <p:nvGrpSpPr>
        <p:cNvPr id="1" name=""/>
        <p:cNvGrpSpPr/>
        <p:nvPr/>
      </p:nvGrpSpPr>
      <p:grpSpPr>
        <a:xfrm>
          <a:off x="0" y="0"/>
          <a:ext cx="0" cy="0"/>
          <a:chOff x="0" y="0"/>
          <a:chExt cx="0" cy="0"/>
        </a:xfrm>
      </p:grpSpPr>
      <p:sp>
        <p:nvSpPr>
          <p:cNvPr id="3" name="Rectangle 135"/>
          <p:cNvSpPr/>
          <p:nvPr userDrawn="1"/>
        </p:nvSpPr>
        <p:spPr>
          <a:xfrm rot="16200000">
            <a:off x="-2667000" y="2667000"/>
            <a:ext cx="6858000" cy="1524000"/>
          </a:xfrm>
          <a:prstGeom prst="rect">
            <a:avLst/>
          </a:prstGeom>
          <a:solidFill>
            <a:schemeClr val="accent6">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Rectangle 112"/>
          <p:cNvSpPr/>
          <p:nvPr userDrawn="1"/>
        </p:nvSpPr>
        <p:spPr>
          <a:xfrm rot="16200000">
            <a:off x="-1143000" y="2667000"/>
            <a:ext cx="6858000" cy="1524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5" name="Rectangle 113"/>
          <p:cNvSpPr/>
          <p:nvPr userDrawn="1"/>
        </p:nvSpPr>
        <p:spPr>
          <a:xfrm rot="16200000">
            <a:off x="381000" y="2667000"/>
            <a:ext cx="6858000" cy="15240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114"/>
          <p:cNvSpPr/>
          <p:nvPr userDrawn="1"/>
        </p:nvSpPr>
        <p:spPr>
          <a:xfrm rot="16200000">
            <a:off x="1905000" y="2667000"/>
            <a:ext cx="6858000" cy="1524000"/>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115"/>
          <p:cNvSpPr/>
          <p:nvPr userDrawn="1"/>
        </p:nvSpPr>
        <p:spPr>
          <a:xfrm rot="16200000">
            <a:off x="3429000" y="2667000"/>
            <a:ext cx="6858000" cy="152400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Rectangle 116"/>
          <p:cNvSpPr/>
          <p:nvPr userDrawn="1"/>
        </p:nvSpPr>
        <p:spPr>
          <a:xfrm rot="16200000">
            <a:off x="4953000" y="2667000"/>
            <a:ext cx="6858000" cy="1524000"/>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0" name="Group 105"/>
          <p:cNvGrpSpPr>
            <a:grpSpLocks/>
          </p:cNvGrpSpPr>
          <p:nvPr userDrawn="1"/>
        </p:nvGrpSpPr>
        <p:grpSpPr bwMode="auto">
          <a:xfrm>
            <a:off x="0" y="6429380"/>
            <a:ext cx="9144000" cy="441325"/>
            <a:chOff x="2" y="2110197"/>
            <a:chExt cx="12191999" cy="134339"/>
          </a:xfrm>
        </p:grpSpPr>
        <p:sp>
          <p:nvSpPr>
            <p:cNvPr id="11" name="Rectangle 106"/>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107"/>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108"/>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Rectangle 109"/>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110"/>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111"/>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17" name="Freeform 9"/>
          <p:cNvSpPr>
            <a:spLocks noEditPoints="1"/>
          </p:cNvSpPr>
          <p:nvPr userDrawn="1"/>
        </p:nvSpPr>
        <p:spPr bwMode="auto">
          <a:xfrm>
            <a:off x="4094562" y="1698630"/>
            <a:ext cx="954881" cy="1273175"/>
          </a:xfrm>
          <a:custGeom>
            <a:avLst/>
            <a:gdLst>
              <a:gd name="T0" fmla="*/ 2147483647 w 1024"/>
              <a:gd name="T1" fmla="*/ 0 h 1024"/>
              <a:gd name="T2" fmla="*/ 0 w 1024"/>
              <a:gd name="T3" fmla="*/ 2147483647 h 1024"/>
              <a:gd name="T4" fmla="*/ 2147483647 w 1024"/>
              <a:gd name="T5" fmla="*/ 2147483647 h 1024"/>
              <a:gd name="T6" fmla="*/ 2147483647 w 1024"/>
              <a:gd name="T7" fmla="*/ 2147483647 h 1024"/>
              <a:gd name="T8" fmla="*/ 2147483647 w 1024"/>
              <a:gd name="T9" fmla="*/ 0 h 1024"/>
              <a:gd name="T10" fmla="*/ 2147483647 w 1024"/>
              <a:gd name="T11" fmla="*/ 2147483647 h 1024"/>
              <a:gd name="T12" fmla="*/ 2147483647 w 1024"/>
              <a:gd name="T13" fmla="*/ 2147483647 h 1024"/>
              <a:gd name="T14" fmla="*/ 2147483647 w 1024"/>
              <a:gd name="T15" fmla="*/ 2147483647 h 1024"/>
              <a:gd name="T16" fmla="*/ 2147483647 w 1024"/>
              <a:gd name="T17" fmla="*/ 2147483647 h 1024"/>
              <a:gd name="T18" fmla="*/ 2147483647 w 1024"/>
              <a:gd name="T19" fmla="*/ 2147483647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18" name="Freeform 5"/>
          <p:cNvSpPr>
            <a:spLocks noEditPoints="1"/>
          </p:cNvSpPr>
          <p:nvPr userDrawn="1"/>
        </p:nvSpPr>
        <p:spPr bwMode="auto">
          <a:xfrm>
            <a:off x="4382693" y="2038355"/>
            <a:ext cx="379809" cy="504825"/>
          </a:xfrm>
          <a:custGeom>
            <a:avLst/>
            <a:gdLst>
              <a:gd name="T0" fmla="*/ 2147483647 w 2124"/>
              <a:gd name="T1" fmla="*/ 2147483647 h 2123"/>
              <a:gd name="T2" fmla="*/ 2147483647 w 2124"/>
              <a:gd name="T3" fmla="*/ 2147483647 h 2123"/>
              <a:gd name="T4" fmla="*/ 2147483647 w 2124"/>
              <a:gd name="T5" fmla="*/ 2147483647 h 2123"/>
              <a:gd name="T6" fmla="*/ 2147483647 w 2124"/>
              <a:gd name="T7" fmla="*/ 2147483647 h 2123"/>
              <a:gd name="T8" fmla="*/ 2147483647 w 2124"/>
              <a:gd name="T9" fmla="*/ 2147483647 h 2123"/>
              <a:gd name="T10" fmla="*/ 2147483647 w 2124"/>
              <a:gd name="T11" fmla="*/ 0 h 2123"/>
              <a:gd name="T12" fmla="*/ 2147483647 w 2124"/>
              <a:gd name="T13" fmla="*/ 0 h 2123"/>
              <a:gd name="T14" fmla="*/ 2147483647 w 2124"/>
              <a:gd name="T15" fmla="*/ 2147483647 h 2123"/>
              <a:gd name="T16" fmla="*/ 2147483647 w 2124"/>
              <a:gd name="T17" fmla="*/ 2147483647 h 2123"/>
              <a:gd name="T18" fmla="*/ 2147483647 w 2124"/>
              <a:gd name="T19" fmla="*/ 2147483647 h 2123"/>
              <a:gd name="T20" fmla="*/ 2147483647 w 2124"/>
              <a:gd name="T21" fmla="*/ 2147483647 h 2123"/>
              <a:gd name="T22" fmla="*/ 2147483647 w 2124"/>
              <a:gd name="T23" fmla="*/ 2147483647 h 2123"/>
              <a:gd name="T24" fmla="*/ 0 w 2124"/>
              <a:gd name="T25" fmla="*/ 2147483647 h 2123"/>
              <a:gd name="T26" fmla="*/ 0 w 2124"/>
              <a:gd name="T27" fmla="*/ 2147483647 h 2123"/>
              <a:gd name="T28" fmla="*/ 2147483647 w 2124"/>
              <a:gd name="T29" fmla="*/ 2147483647 h 2123"/>
              <a:gd name="T30" fmla="*/ 2147483647 w 2124"/>
              <a:gd name="T31" fmla="*/ 2147483647 h 2123"/>
              <a:gd name="T32" fmla="*/ 2147483647 w 2124"/>
              <a:gd name="T33" fmla="*/ 2147483647 h 2123"/>
              <a:gd name="T34" fmla="*/ 2147483647 w 2124"/>
              <a:gd name="T35" fmla="*/ 2147483647 h 2123"/>
              <a:gd name="T36" fmla="*/ 2147483647 w 2124"/>
              <a:gd name="T37" fmla="*/ 2147483647 h 2123"/>
              <a:gd name="T38" fmla="*/ 2147483647 w 2124"/>
              <a:gd name="T39" fmla="*/ 2147483647 h 2123"/>
              <a:gd name="T40" fmla="*/ 2147483647 w 2124"/>
              <a:gd name="T41" fmla="*/ 2147483647 h 2123"/>
              <a:gd name="T42" fmla="*/ 2147483647 w 2124"/>
              <a:gd name="T43" fmla="*/ 2147483647 h 2123"/>
              <a:gd name="T44" fmla="*/ 2147483647 w 2124"/>
              <a:gd name="T45" fmla="*/ 2147483647 h 2123"/>
              <a:gd name="T46" fmla="*/ 2147483647 w 2124"/>
              <a:gd name="T47" fmla="*/ 2147483647 h 2123"/>
              <a:gd name="T48" fmla="*/ 2147483647 w 2124"/>
              <a:gd name="T49" fmla="*/ 2147483647 h 2123"/>
              <a:gd name="T50" fmla="*/ 2147483647 w 2124"/>
              <a:gd name="T51" fmla="*/ 2147483647 h 2123"/>
              <a:gd name="T52" fmla="*/ 2147483647 w 2124"/>
              <a:gd name="T53" fmla="*/ 2147483647 h 2123"/>
              <a:gd name="T54" fmla="*/ 2147483647 w 2124"/>
              <a:gd name="T55" fmla="*/ 2147483647 h 2123"/>
              <a:gd name="T56" fmla="*/ 2147483647 w 2124"/>
              <a:gd name="T57" fmla="*/ 2147483647 h 2123"/>
              <a:gd name="T58" fmla="*/ 2147483647 w 2124"/>
              <a:gd name="T59" fmla="*/ 2147483647 h 2123"/>
              <a:gd name="T60" fmla="*/ 2147483647 w 2124"/>
              <a:gd name="T61" fmla="*/ 2147483647 h 2123"/>
              <a:gd name="T62" fmla="*/ 2147483647 w 2124"/>
              <a:gd name="T63" fmla="*/ 2147483647 h 2123"/>
              <a:gd name="T64" fmla="*/ 2147483647 w 2124"/>
              <a:gd name="T65" fmla="*/ 2147483647 h 2123"/>
              <a:gd name="T66" fmla="*/ 2147483647 w 2124"/>
              <a:gd name="T67" fmla="*/ 2147483647 h 2123"/>
              <a:gd name="T68" fmla="*/ 2147483647 w 2124"/>
              <a:gd name="T69" fmla="*/ 2147483647 h 2123"/>
              <a:gd name="T70" fmla="*/ 2147483647 w 2124"/>
              <a:gd name="T71" fmla="*/ 2147483647 h 2123"/>
              <a:gd name="T72" fmla="*/ 2147483647 w 2124"/>
              <a:gd name="T73" fmla="*/ 2147483647 h 2123"/>
              <a:gd name="T74" fmla="*/ 2147483647 w 2124"/>
              <a:gd name="T75" fmla="*/ 2147483647 h 2123"/>
              <a:gd name="T76" fmla="*/ 2147483647 w 2124"/>
              <a:gd name="T77" fmla="*/ 2147483647 h 2123"/>
              <a:gd name="T78" fmla="*/ 2147483647 w 2124"/>
              <a:gd name="T79" fmla="*/ 2147483647 h 2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1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B165E8BB-B68E-4266-BC7D-CC7A0839EE3E}"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8" name="Metin Yer Tutucusu 7"/>
          <p:cNvSpPr>
            <a:spLocks noGrp="1"/>
          </p:cNvSpPr>
          <p:nvPr>
            <p:ph type="body" sz="quarter" idx="10"/>
          </p:nvPr>
        </p:nvSpPr>
        <p:spPr>
          <a:xfrm>
            <a:off x="2286001" y="3310800"/>
            <a:ext cx="4552950" cy="773802"/>
          </a:xfrm>
        </p:spPr>
        <p:txBody>
          <a:bodyPr>
            <a:normAutofit/>
          </a:bodyPr>
          <a:lstStyle>
            <a:lvl1pPr marL="0" indent="0" algn="ctr">
              <a:buNone/>
              <a:defRPr sz="40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Tree>
    <p:extLst>
      <p:ext uri="{BB962C8B-B14F-4D97-AF65-F5344CB8AC3E}">
        <p14:creationId xmlns:p14="http://schemas.microsoft.com/office/powerpoint/2010/main" val="1765502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onu başlığı -  ara başlık">
    <p:spTree>
      <p:nvGrpSpPr>
        <p:cNvPr id="1" name=""/>
        <p:cNvGrpSpPr/>
        <p:nvPr/>
      </p:nvGrpSpPr>
      <p:grpSpPr>
        <a:xfrm>
          <a:off x="0" y="0"/>
          <a:ext cx="0" cy="0"/>
          <a:chOff x="0" y="0"/>
          <a:chExt cx="0" cy="0"/>
        </a:xfrm>
      </p:grpSpPr>
      <p:grpSp>
        <p:nvGrpSpPr>
          <p:cNvPr id="5" name="Group 105"/>
          <p:cNvGrpSpPr>
            <a:grpSpLocks/>
          </p:cNvGrpSpPr>
          <p:nvPr userDrawn="1"/>
        </p:nvGrpSpPr>
        <p:grpSpPr bwMode="auto">
          <a:xfrm>
            <a:off x="0" y="6429380"/>
            <a:ext cx="9144000" cy="441325"/>
            <a:chOff x="2" y="2110197"/>
            <a:chExt cx="12191999" cy="134339"/>
          </a:xfrm>
        </p:grpSpPr>
        <p:sp>
          <p:nvSpPr>
            <p:cNvPr id="6" name="Rectangle 106"/>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7" name="Rectangle 107"/>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8" name="Rectangle 108"/>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9" name="Rectangle 109"/>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0" name="Rectangle 110"/>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1" name="Rectangle 111"/>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grpSp>
      <p:sp>
        <p:nvSpPr>
          <p:cNvPr id="12"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B1405A78-FF87-4995-A7BB-172DE32EEA25}"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2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29"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32" name="Metin Yer Tutucusu 3"/>
          <p:cNvSpPr>
            <a:spLocks noGrp="1"/>
          </p:cNvSpPr>
          <p:nvPr>
            <p:ph type="body" sz="quarter" idx="12"/>
          </p:nvPr>
        </p:nvSpPr>
        <p:spPr>
          <a:xfrm>
            <a:off x="607220" y="1647825"/>
            <a:ext cx="7983328" cy="414337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extLst>
      <p:ext uri="{BB962C8B-B14F-4D97-AF65-F5344CB8AC3E}">
        <p14:creationId xmlns:p14="http://schemas.microsoft.com/office/powerpoint/2010/main" val="1157040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üz metin 2">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EF1A5D6D-0F8F-424E-8009-1F9C461FD19B}"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8" name="Rectangle 115"/>
          <p:cNvSpPr/>
          <p:nvPr userDrawn="1"/>
        </p:nvSpPr>
        <p:spPr>
          <a:xfrm rot="16200000">
            <a:off x="-3119438" y="3115867"/>
            <a:ext cx="6858000" cy="62627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29" name="Metin Yer Tutucusu 9"/>
          <p:cNvSpPr>
            <a:spLocks noGrp="1"/>
          </p:cNvSpPr>
          <p:nvPr>
            <p:ph type="body" sz="quarter" idx="11"/>
          </p:nvPr>
        </p:nvSpPr>
        <p:spPr>
          <a:xfrm>
            <a:off x="3536158" y="1063625"/>
            <a:ext cx="2071688" cy="395288"/>
          </a:xfrm>
        </p:spPr>
        <p:txBody>
          <a:bodyPr>
            <a:noAutofit/>
          </a:bodyPr>
          <a:lstStyle>
            <a:lvl1pPr marL="0" indent="0" algn="ctr">
              <a:buNone/>
              <a:defRPr sz="24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32" name="Metin Yer Tutucusu 3"/>
          <p:cNvSpPr>
            <a:spLocks noGrp="1"/>
          </p:cNvSpPr>
          <p:nvPr>
            <p:ph type="body" sz="quarter" idx="12"/>
          </p:nvPr>
        </p:nvSpPr>
        <p:spPr>
          <a:xfrm>
            <a:off x="1183109" y="1731757"/>
            <a:ext cx="6777783"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789497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kon + konu - 1">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B88C6B10-0B08-470D-ABAC-64578F721919}"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9" name="Grup 2"/>
          <p:cNvGrpSpPr>
            <a:grpSpLocks/>
          </p:cNvGrpSpPr>
          <p:nvPr userDrawn="1"/>
        </p:nvGrpSpPr>
        <p:grpSpPr bwMode="auto">
          <a:xfrm>
            <a:off x="84535" y="2533650"/>
            <a:ext cx="3094434" cy="3652838"/>
            <a:chOff x="103688" y="2158055"/>
            <a:chExt cx="5204705" cy="4609598"/>
          </a:xfrm>
        </p:grpSpPr>
        <p:pic>
          <p:nvPicPr>
            <p:cNvPr id="11" name="Picture 10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88" y="5620564"/>
              <a:ext cx="5204705" cy="114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48"/>
            <p:cNvSpPr>
              <a:spLocks/>
            </p:cNvSpPr>
            <p:nvPr userDrawn="1"/>
          </p:nvSpPr>
          <p:spPr bwMode="auto">
            <a:xfrm>
              <a:off x="1169061" y="3548346"/>
              <a:ext cx="1089404" cy="831371"/>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6">
                <a:lumMod val="50000"/>
              </a:schemeClr>
            </a:solidFill>
            <a:ln>
              <a:noFill/>
            </a:ln>
          </p:spPr>
          <p:txBody>
            <a:bodyPr/>
            <a:lstStyle/>
            <a:p>
              <a:pPr>
                <a:defRPr/>
              </a:pPr>
              <a:endParaRPr lang="id-ID">
                <a:solidFill>
                  <a:prstClr val="black"/>
                </a:solidFill>
                <a:cs typeface="Arial" pitchFamily="34" charset="0"/>
              </a:endParaRPr>
            </a:p>
          </p:txBody>
        </p:sp>
        <p:sp>
          <p:nvSpPr>
            <p:cNvPr id="13" name="Freeform 49"/>
            <p:cNvSpPr>
              <a:spLocks/>
            </p:cNvSpPr>
            <p:nvPr userDrawn="1"/>
          </p:nvSpPr>
          <p:spPr bwMode="auto">
            <a:xfrm>
              <a:off x="1459434" y="3610449"/>
              <a:ext cx="664857" cy="440726"/>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4" name="Freeform 50"/>
            <p:cNvSpPr>
              <a:spLocks/>
            </p:cNvSpPr>
            <p:nvPr userDrawn="1"/>
          </p:nvSpPr>
          <p:spPr bwMode="auto">
            <a:xfrm>
              <a:off x="1245159" y="4477878"/>
              <a:ext cx="594766" cy="929532"/>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6">
                <a:lumMod val="50000"/>
              </a:schemeClr>
            </a:solidFill>
            <a:ln>
              <a:noFill/>
            </a:ln>
          </p:spPr>
          <p:txBody>
            <a:bodyPr/>
            <a:lstStyle/>
            <a:p>
              <a:pPr>
                <a:defRPr/>
              </a:pPr>
              <a:endParaRPr lang="id-ID">
                <a:solidFill>
                  <a:prstClr val="black"/>
                </a:solidFill>
                <a:cs typeface="Arial" pitchFamily="34" charset="0"/>
              </a:endParaRPr>
            </a:p>
          </p:txBody>
        </p:sp>
        <p:sp>
          <p:nvSpPr>
            <p:cNvPr id="15" name="Freeform 51"/>
            <p:cNvSpPr>
              <a:spLocks/>
            </p:cNvSpPr>
            <p:nvPr userDrawn="1"/>
          </p:nvSpPr>
          <p:spPr bwMode="auto">
            <a:xfrm>
              <a:off x="1581592" y="4818440"/>
              <a:ext cx="867117" cy="633043"/>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6" name="Freeform 52"/>
            <p:cNvSpPr>
              <a:spLocks/>
            </p:cNvSpPr>
            <p:nvPr userDrawn="1"/>
          </p:nvSpPr>
          <p:spPr bwMode="auto">
            <a:xfrm>
              <a:off x="1729783" y="3822799"/>
              <a:ext cx="662853" cy="1157908"/>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6">
                <a:lumMod val="75000"/>
              </a:schemeClr>
            </a:solidFill>
            <a:ln>
              <a:noFill/>
            </a:ln>
          </p:spPr>
          <p:txBody>
            <a:bodyPr/>
            <a:lstStyle/>
            <a:p>
              <a:pPr>
                <a:defRPr/>
              </a:pPr>
              <a:endParaRPr lang="id-ID">
                <a:solidFill>
                  <a:prstClr val="black"/>
                </a:solidFill>
                <a:cs typeface="Arial" pitchFamily="34" charset="0"/>
              </a:endParaRPr>
            </a:p>
          </p:txBody>
        </p:sp>
        <p:sp>
          <p:nvSpPr>
            <p:cNvPr id="17" name="Freeform 53"/>
            <p:cNvSpPr>
              <a:spLocks/>
            </p:cNvSpPr>
            <p:nvPr userDrawn="1"/>
          </p:nvSpPr>
          <p:spPr bwMode="auto">
            <a:xfrm>
              <a:off x="2656977" y="2178088"/>
              <a:ext cx="783009" cy="789301"/>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2">
                <a:lumMod val="50000"/>
              </a:schemeClr>
            </a:solidFill>
            <a:ln>
              <a:noFill/>
            </a:ln>
          </p:spPr>
          <p:txBody>
            <a:bodyPr/>
            <a:lstStyle/>
            <a:p>
              <a:pPr>
                <a:defRPr/>
              </a:pPr>
              <a:endParaRPr lang="id-ID">
                <a:solidFill>
                  <a:prstClr val="black"/>
                </a:solidFill>
                <a:cs typeface="Arial" pitchFamily="34" charset="0"/>
              </a:endParaRPr>
            </a:p>
          </p:txBody>
        </p:sp>
        <p:sp>
          <p:nvSpPr>
            <p:cNvPr id="18" name="Freeform 54"/>
            <p:cNvSpPr>
              <a:spLocks/>
            </p:cNvSpPr>
            <p:nvPr userDrawn="1"/>
          </p:nvSpPr>
          <p:spPr bwMode="auto">
            <a:xfrm>
              <a:off x="2476745" y="2735006"/>
              <a:ext cx="580748" cy="77527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9" name="Freeform 55"/>
            <p:cNvSpPr>
              <a:spLocks/>
            </p:cNvSpPr>
            <p:nvPr userDrawn="1"/>
          </p:nvSpPr>
          <p:spPr bwMode="auto">
            <a:xfrm>
              <a:off x="3520090" y="2761049"/>
              <a:ext cx="989275" cy="657083"/>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2">
                <a:lumMod val="50000"/>
              </a:schemeClr>
            </a:solidFill>
            <a:ln>
              <a:noFill/>
            </a:ln>
          </p:spPr>
          <p:txBody>
            <a:bodyPr/>
            <a:lstStyle/>
            <a:p>
              <a:pPr>
                <a:defRPr/>
              </a:pPr>
              <a:endParaRPr lang="id-ID">
                <a:solidFill>
                  <a:prstClr val="black"/>
                </a:solidFill>
                <a:cs typeface="Arial" pitchFamily="34" charset="0"/>
              </a:endParaRPr>
            </a:p>
          </p:txBody>
        </p:sp>
        <p:sp>
          <p:nvSpPr>
            <p:cNvPr id="20" name="Freeform 56"/>
            <p:cNvSpPr>
              <a:spLocks/>
            </p:cNvSpPr>
            <p:nvPr userDrawn="1"/>
          </p:nvSpPr>
          <p:spPr bwMode="auto">
            <a:xfrm>
              <a:off x="3608203" y="3133664"/>
              <a:ext cx="592764" cy="669103"/>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1" name="Freeform 57"/>
            <p:cNvSpPr>
              <a:spLocks/>
            </p:cNvSpPr>
            <p:nvPr userDrawn="1"/>
          </p:nvSpPr>
          <p:spPr bwMode="auto">
            <a:xfrm>
              <a:off x="2735078" y="2789096"/>
              <a:ext cx="1195540" cy="871436"/>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2">
                <a:lumMod val="75000"/>
              </a:schemeClr>
            </a:solidFill>
            <a:ln>
              <a:noFill/>
            </a:ln>
          </p:spPr>
          <p:txBody>
            <a:bodyPr/>
            <a:lstStyle/>
            <a:p>
              <a:pPr>
                <a:defRPr/>
              </a:pPr>
              <a:endParaRPr lang="id-ID">
                <a:solidFill>
                  <a:prstClr val="black"/>
                </a:solidFill>
                <a:cs typeface="Arial" pitchFamily="34" charset="0"/>
              </a:endParaRPr>
            </a:p>
          </p:txBody>
        </p:sp>
        <p:sp>
          <p:nvSpPr>
            <p:cNvPr id="22" name="Freeform 58"/>
            <p:cNvSpPr>
              <a:spLocks/>
            </p:cNvSpPr>
            <p:nvPr userDrawn="1"/>
          </p:nvSpPr>
          <p:spPr bwMode="auto">
            <a:xfrm>
              <a:off x="2905297" y="5549646"/>
              <a:ext cx="1069378" cy="981618"/>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5">
                <a:lumMod val="50000"/>
              </a:schemeClr>
            </a:solidFill>
            <a:ln>
              <a:noFill/>
            </a:ln>
          </p:spPr>
          <p:txBody>
            <a:bodyPr/>
            <a:lstStyle/>
            <a:p>
              <a:pPr>
                <a:defRPr/>
              </a:pPr>
              <a:endParaRPr lang="id-ID">
                <a:solidFill>
                  <a:prstClr val="black"/>
                </a:solidFill>
                <a:cs typeface="Arial" pitchFamily="34" charset="0"/>
              </a:endParaRPr>
            </a:p>
          </p:txBody>
        </p:sp>
        <p:sp>
          <p:nvSpPr>
            <p:cNvPr id="23" name="Freeform 59"/>
            <p:cNvSpPr>
              <a:spLocks/>
            </p:cNvSpPr>
            <p:nvPr userDrawn="1"/>
          </p:nvSpPr>
          <p:spPr bwMode="auto">
            <a:xfrm>
              <a:off x="2540827" y="4804417"/>
              <a:ext cx="907169" cy="1033704"/>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4" name="Freeform 60"/>
            <p:cNvSpPr>
              <a:spLocks/>
            </p:cNvSpPr>
            <p:nvPr userDrawn="1"/>
          </p:nvSpPr>
          <p:spPr bwMode="auto">
            <a:xfrm>
              <a:off x="3596188" y="4700246"/>
              <a:ext cx="1281651" cy="811337"/>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5">
                <a:lumMod val="50000"/>
              </a:schemeClr>
            </a:solidFill>
            <a:ln>
              <a:noFill/>
            </a:ln>
          </p:spPr>
          <p:txBody>
            <a:bodyPr/>
            <a:lstStyle/>
            <a:p>
              <a:pPr>
                <a:defRPr/>
              </a:pPr>
              <a:endParaRPr lang="id-ID">
                <a:solidFill>
                  <a:prstClr val="black"/>
                </a:solidFill>
                <a:cs typeface="Arial" pitchFamily="34" charset="0"/>
              </a:endParaRPr>
            </a:p>
          </p:txBody>
        </p:sp>
        <p:sp>
          <p:nvSpPr>
            <p:cNvPr id="25" name="Freeform 61"/>
            <p:cNvSpPr>
              <a:spLocks/>
            </p:cNvSpPr>
            <p:nvPr userDrawn="1"/>
          </p:nvSpPr>
          <p:spPr bwMode="auto">
            <a:xfrm>
              <a:off x="3652260" y="4379717"/>
              <a:ext cx="965244" cy="737215"/>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6" name="Freeform 62"/>
            <p:cNvSpPr>
              <a:spLocks/>
            </p:cNvSpPr>
            <p:nvPr userDrawn="1"/>
          </p:nvSpPr>
          <p:spPr bwMode="auto">
            <a:xfrm>
              <a:off x="2961369" y="4586057"/>
              <a:ext cx="1271639" cy="1195972"/>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5">
                <a:lumMod val="75000"/>
              </a:schemeClr>
            </a:solidFill>
            <a:ln>
              <a:noFill/>
            </a:ln>
          </p:spPr>
          <p:txBody>
            <a:bodyPr/>
            <a:lstStyle/>
            <a:p>
              <a:pPr>
                <a:defRPr/>
              </a:pPr>
              <a:endParaRPr lang="id-ID">
                <a:solidFill>
                  <a:prstClr val="black"/>
                </a:solidFill>
                <a:cs typeface="Arial" pitchFamily="34" charset="0"/>
              </a:endParaRPr>
            </a:p>
          </p:txBody>
        </p:sp>
        <p:sp>
          <p:nvSpPr>
            <p:cNvPr id="27" name="Freeform 63"/>
            <p:cNvSpPr>
              <a:spLocks/>
            </p:cNvSpPr>
            <p:nvPr userDrawn="1"/>
          </p:nvSpPr>
          <p:spPr bwMode="auto">
            <a:xfrm>
              <a:off x="1185197" y="2411840"/>
              <a:ext cx="1591166" cy="3993604"/>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a:lstStyle/>
            <a:p>
              <a:pPr>
                <a:defRPr/>
              </a:pPr>
              <a:endParaRPr lang="id-ID">
                <a:solidFill>
                  <a:prstClr val="black"/>
                </a:solidFill>
                <a:cs typeface="Arial" pitchFamily="34" charset="0"/>
              </a:endParaRPr>
            </a:p>
          </p:txBody>
        </p:sp>
        <p:sp>
          <p:nvSpPr>
            <p:cNvPr id="28" name="Freeform 64"/>
            <p:cNvSpPr>
              <a:spLocks/>
            </p:cNvSpPr>
            <p:nvPr userDrawn="1"/>
          </p:nvSpPr>
          <p:spPr bwMode="auto">
            <a:xfrm>
              <a:off x="900715" y="3632485"/>
              <a:ext cx="1149481" cy="177492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gradFill>
              <a:gsLst>
                <a:gs pos="51000">
                  <a:schemeClr val="accent6">
                    <a:lumMod val="40000"/>
                    <a:lumOff val="60000"/>
                  </a:schemeClr>
                </a:gs>
                <a:gs pos="0">
                  <a:schemeClr val="accent6">
                    <a:lumMod val="20000"/>
                    <a:lumOff val="80000"/>
                  </a:schemeClr>
                </a:gs>
                <a:gs pos="100000">
                  <a:schemeClr val="accent6"/>
                </a:gs>
              </a:gsLst>
              <a:lin ang="2700000" scaled="1"/>
            </a:gradFill>
            <a:ln>
              <a:noFill/>
            </a:ln>
          </p:spPr>
          <p:txBody>
            <a:bodyPr/>
            <a:lstStyle/>
            <a:p>
              <a:pPr>
                <a:defRPr/>
              </a:pPr>
              <a:endParaRPr lang="id-ID">
                <a:solidFill>
                  <a:prstClr val="black"/>
                </a:solidFill>
                <a:cs typeface="Arial" pitchFamily="34" charset="0"/>
              </a:endParaRPr>
            </a:p>
          </p:txBody>
        </p:sp>
        <p:sp>
          <p:nvSpPr>
            <p:cNvPr id="29" name="Freeform 65"/>
            <p:cNvSpPr>
              <a:spLocks/>
            </p:cNvSpPr>
            <p:nvPr userDrawn="1"/>
          </p:nvSpPr>
          <p:spPr bwMode="auto">
            <a:xfrm>
              <a:off x="926748" y="3684571"/>
              <a:ext cx="1101419" cy="1670754"/>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30" name="Freeform 66"/>
            <p:cNvSpPr>
              <a:spLocks/>
            </p:cNvSpPr>
            <p:nvPr userDrawn="1"/>
          </p:nvSpPr>
          <p:spPr bwMode="auto">
            <a:xfrm>
              <a:off x="1506791" y="2378535"/>
              <a:ext cx="3722433" cy="1758127"/>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a:lstStyle/>
            <a:p>
              <a:pPr>
                <a:defRPr/>
              </a:pPr>
              <a:endParaRPr lang="id-ID">
                <a:solidFill>
                  <a:prstClr val="black"/>
                </a:solidFill>
                <a:cs typeface="Arial" pitchFamily="34" charset="0"/>
              </a:endParaRPr>
            </a:p>
          </p:txBody>
        </p:sp>
        <p:sp>
          <p:nvSpPr>
            <p:cNvPr id="31" name="Freeform 67"/>
            <p:cNvSpPr>
              <a:spLocks/>
            </p:cNvSpPr>
            <p:nvPr userDrawn="1"/>
          </p:nvSpPr>
          <p:spPr bwMode="auto">
            <a:xfrm>
              <a:off x="2835207" y="2158055"/>
              <a:ext cx="1674157" cy="1149895"/>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adFill flip="none" rotWithShape="1">
              <a:gsLst>
                <a:gs pos="51000">
                  <a:schemeClr val="accent2">
                    <a:lumMod val="40000"/>
                    <a:lumOff val="60000"/>
                  </a:schemeClr>
                </a:gs>
                <a:gs pos="0">
                  <a:schemeClr val="accent2">
                    <a:lumMod val="20000"/>
                    <a:lumOff val="80000"/>
                  </a:schemeClr>
                </a:gs>
                <a:gs pos="100000">
                  <a:schemeClr val="accent2"/>
                </a:gs>
              </a:gsLst>
              <a:lin ang="2700000" scaled="1"/>
              <a:tileRect/>
            </a:gradFill>
            <a:ln>
              <a:noFill/>
            </a:ln>
          </p:spPr>
          <p:txBody>
            <a:bodyPr/>
            <a:lstStyle/>
            <a:p>
              <a:pPr>
                <a:defRPr/>
              </a:pPr>
              <a:endParaRPr lang="id-ID">
                <a:solidFill>
                  <a:prstClr val="black"/>
                </a:solidFill>
                <a:cs typeface="Arial" pitchFamily="34" charset="0"/>
              </a:endParaRPr>
            </a:p>
          </p:txBody>
        </p:sp>
        <p:sp>
          <p:nvSpPr>
            <p:cNvPr id="32" name="Freeform 68"/>
            <p:cNvSpPr>
              <a:spLocks/>
            </p:cNvSpPr>
            <p:nvPr userDrawn="1"/>
          </p:nvSpPr>
          <p:spPr bwMode="auto">
            <a:xfrm>
              <a:off x="2855233" y="2180092"/>
              <a:ext cx="1608071" cy="1105823"/>
            </a:xfrm>
            <a:custGeom>
              <a:avLst/>
              <a:gdLst>
                <a:gd name="T0" fmla="*/ 2147483647 w 606"/>
                <a:gd name="T1" fmla="*/ 2147483647 h 417"/>
                <a:gd name="T2" fmla="*/ 2147483647 w 606"/>
                <a:gd name="T3" fmla="*/ 2147483647 h 417"/>
                <a:gd name="T4" fmla="*/ 2147483647 w 606"/>
                <a:gd name="T5" fmla="*/ 2147483647 h 417"/>
                <a:gd name="T6" fmla="*/ 2147483647 w 606"/>
                <a:gd name="T7" fmla="*/ 2147483647 h 417"/>
                <a:gd name="T8" fmla="*/ 2147483647 w 606"/>
                <a:gd name="T9" fmla="*/ 2147483647 h 417"/>
                <a:gd name="T10" fmla="*/ 2147483647 w 606"/>
                <a:gd name="T11" fmla="*/ 2147483647 h 417"/>
                <a:gd name="T12" fmla="*/ 2147483647 w 606"/>
                <a:gd name="T13" fmla="*/ 2147483647 h 417"/>
                <a:gd name="T14" fmla="*/ 2147483647 w 606"/>
                <a:gd name="T15" fmla="*/ 2147483647 h 417"/>
                <a:gd name="T16" fmla="*/ 2147483647 w 606"/>
                <a:gd name="T17" fmla="*/ 2147483647 h 417"/>
                <a:gd name="T18" fmla="*/ 2147483647 w 606"/>
                <a:gd name="T19" fmla="*/ 2147483647 h 417"/>
                <a:gd name="T20" fmla="*/ 2147483647 w 606"/>
                <a:gd name="T21" fmla="*/ 2147483647 h 417"/>
                <a:gd name="T22" fmla="*/ 2147483647 w 606"/>
                <a:gd name="T23" fmla="*/ 2147483647 h 417"/>
                <a:gd name="T24" fmla="*/ 2147483647 w 606"/>
                <a:gd name="T25" fmla="*/ 2147483647 h 417"/>
                <a:gd name="T26" fmla="*/ 2147483647 w 606"/>
                <a:gd name="T27" fmla="*/ 2147483647 h 417"/>
                <a:gd name="T28" fmla="*/ 2147483647 w 606"/>
                <a:gd name="T29" fmla="*/ 2147483647 h 417"/>
                <a:gd name="T30" fmla="*/ 2147483647 w 606"/>
                <a:gd name="T31" fmla="*/ 2147483647 h 417"/>
                <a:gd name="T32" fmla="*/ 2147483647 w 606"/>
                <a:gd name="T33" fmla="*/ 2147483647 h 417"/>
                <a:gd name="T34" fmla="*/ 2147483647 w 606"/>
                <a:gd name="T35" fmla="*/ 2147483647 h 417"/>
                <a:gd name="T36" fmla="*/ 2147483647 w 606"/>
                <a:gd name="T37" fmla="*/ 0 h 417"/>
                <a:gd name="T38" fmla="*/ 2147483647 w 606"/>
                <a:gd name="T39" fmla="*/ 2147483647 h 417"/>
                <a:gd name="T40" fmla="*/ 2147483647 w 606"/>
                <a:gd name="T41" fmla="*/ 2147483647 h 417"/>
                <a:gd name="T42" fmla="*/ 2147483647 w 606"/>
                <a:gd name="T43" fmla="*/ 2147483647 h 417"/>
                <a:gd name="T44" fmla="*/ 2147483647 w 606"/>
                <a:gd name="T45" fmla="*/ 2147483647 h 417"/>
                <a:gd name="T46" fmla="*/ 2147483647 w 606"/>
                <a:gd name="T47" fmla="*/ 2147483647 h 417"/>
                <a:gd name="T48" fmla="*/ 2147483647 w 606"/>
                <a:gd name="T49" fmla="*/ 2147483647 h 417"/>
                <a:gd name="T50" fmla="*/ 2147483647 w 606"/>
                <a:gd name="T51" fmla="*/ 2147483647 h 417"/>
                <a:gd name="T52" fmla="*/ 2147483647 w 606"/>
                <a:gd name="T53" fmla="*/ 2147483647 h 417"/>
                <a:gd name="T54" fmla="*/ 2147483647 w 606"/>
                <a:gd name="T55" fmla="*/ 2147483647 h 417"/>
                <a:gd name="T56" fmla="*/ 2147483647 w 606"/>
                <a:gd name="T57" fmla="*/ 2147483647 h 417"/>
                <a:gd name="T58" fmla="*/ 2147483647 w 606"/>
                <a:gd name="T59" fmla="*/ 2147483647 h 417"/>
                <a:gd name="T60" fmla="*/ 2147483647 w 606"/>
                <a:gd name="T61" fmla="*/ 2147483647 h 417"/>
                <a:gd name="T62" fmla="*/ 2147483647 w 606"/>
                <a:gd name="T63" fmla="*/ 2147483647 h 417"/>
                <a:gd name="T64" fmla="*/ 2147483647 w 606"/>
                <a:gd name="T65" fmla="*/ 2147483647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33" name="Freeform 69"/>
            <p:cNvSpPr>
              <a:spLocks/>
            </p:cNvSpPr>
            <p:nvPr userDrawn="1"/>
          </p:nvSpPr>
          <p:spPr bwMode="auto">
            <a:xfrm>
              <a:off x="1989744" y="3946980"/>
              <a:ext cx="3239481" cy="2458464"/>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r="100000" b="100000"/>
              </a:path>
              <a:tileRect l="-100000" t="-100000"/>
            </a:gradFill>
            <a:ln>
              <a:noFill/>
            </a:ln>
          </p:spPr>
          <p:txBody>
            <a:bodyPr/>
            <a:lstStyle/>
            <a:p>
              <a:pPr>
                <a:defRPr/>
              </a:pPr>
              <a:endParaRPr lang="id-ID">
                <a:solidFill>
                  <a:prstClr val="black"/>
                </a:solidFill>
                <a:cs typeface="Arial" pitchFamily="34" charset="0"/>
              </a:endParaRPr>
            </a:p>
          </p:txBody>
        </p:sp>
        <p:sp>
          <p:nvSpPr>
            <p:cNvPr id="34" name="Freeform 70"/>
            <p:cNvSpPr>
              <a:spLocks/>
            </p:cNvSpPr>
            <p:nvPr userDrawn="1"/>
          </p:nvSpPr>
          <p:spPr bwMode="auto">
            <a:xfrm>
              <a:off x="3257751" y="5026783"/>
              <a:ext cx="1620088" cy="1504480"/>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adFill>
              <a:gsLst>
                <a:gs pos="51000">
                  <a:schemeClr val="accent5">
                    <a:lumMod val="40000"/>
                    <a:lumOff val="60000"/>
                  </a:schemeClr>
                </a:gs>
                <a:gs pos="0">
                  <a:schemeClr val="accent5">
                    <a:lumMod val="20000"/>
                    <a:lumOff val="80000"/>
                  </a:schemeClr>
                </a:gs>
                <a:gs pos="100000">
                  <a:schemeClr val="accent5"/>
                </a:gs>
              </a:gsLst>
              <a:lin ang="2700000" scaled="1"/>
            </a:gradFill>
            <a:ln>
              <a:noFill/>
            </a:ln>
          </p:spPr>
          <p:txBody>
            <a:bodyPr/>
            <a:lstStyle/>
            <a:p>
              <a:pPr>
                <a:defRPr/>
              </a:pPr>
              <a:endParaRPr lang="id-ID">
                <a:solidFill>
                  <a:prstClr val="black"/>
                </a:solidFill>
                <a:cs typeface="Arial" pitchFamily="34" charset="0"/>
              </a:endParaRPr>
            </a:p>
          </p:txBody>
        </p:sp>
        <p:sp>
          <p:nvSpPr>
            <p:cNvPr id="35" name="Freeform 71"/>
            <p:cNvSpPr>
              <a:spLocks/>
            </p:cNvSpPr>
            <p:nvPr userDrawn="1"/>
          </p:nvSpPr>
          <p:spPr bwMode="auto">
            <a:xfrm>
              <a:off x="3279780" y="5052827"/>
              <a:ext cx="1564014" cy="1450390"/>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5"/>
            </a:solidFill>
            <a:ln>
              <a:noFill/>
            </a:ln>
          </p:spPr>
          <p:txBody>
            <a:bodyPr/>
            <a:lstStyle/>
            <a:p>
              <a:pPr>
                <a:defRPr/>
              </a:pPr>
              <a:endParaRPr lang="id-ID">
                <a:solidFill>
                  <a:prstClr val="black"/>
                </a:solidFill>
                <a:cs typeface="Arial" pitchFamily="34" charset="0"/>
              </a:endParaRPr>
            </a:p>
          </p:txBody>
        </p:sp>
        <p:sp>
          <p:nvSpPr>
            <p:cNvPr id="36" name="Freeform 72"/>
            <p:cNvSpPr>
              <a:spLocks/>
            </p:cNvSpPr>
            <p:nvPr userDrawn="1"/>
          </p:nvSpPr>
          <p:spPr bwMode="auto">
            <a:xfrm>
              <a:off x="1503491" y="2412475"/>
              <a:ext cx="3724799" cy="3992580"/>
            </a:xfrm>
            <a:custGeom>
              <a:avLst/>
              <a:gdLst>
                <a:gd name="T0" fmla="*/ 2147483647 w 3325"/>
                <a:gd name="T1" fmla="*/ 2147483647 h 3564"/>
                <a:gd name="T2" fmla="*/ 2147483647 w 3325"/>
                <a:gd name="T3" fmla="*/ 2147483647 h 3564"/>
                <a:gd name="T4" fmla="*/ 2147483647 w 3325"/>
                <a:gd name="T5" fmla="*/ 0 h 3564"/>
                <a:gd name="T6" fmla="*/ 2147483647 w 3325"/>
                <a:gd name="T7" fmla="*/ 0 h 3564"/>
                <a:gd name="T8" fmla="*/ 0 w 3325"/>
                <a:gd name="T9" fmla="*/ 2147483647 h 3564"/>
                <a:gd name="T10" fmla="*/ 2147483647 w 3325"/>
                <a:gd name="T11" fmla="*/ 2147483647 h 3564"/>
                <a:gd name="T12" fmla="*/ 2147483647 w 3325"/>
                <a:gd name="T13" fmla="*/ 2147483647 h 3564"/>
                <a:gd name="T14" fmla="*/ 2147483647 w 3325"/>
                <a:gd name="T15" fmla="*/ 2147483647 h 3564"/>
                <a:gd name="T16" fmla="*/ 2147483647 w 3325"/>
                <a:gd name="T17" fmla="*/ 2147483647 h 3564"/>
                <a:gd name="T18" fmla="*/ 2147483647 w 3325"/>
                <a:gd name="T19" fmla="*/ 2147483647 h 3564"/>
                <a:gd name="T20" fmla="*/ 2147483647 w 3325"/>
                <a:gd name="T21" fmla="*/ 2147483647 h 3564"/>
                <a:gd name="T22" fmla="*/ 2147483647 w 3325"/>
                <a:gd name="T23" fmla="*/ 2147483647 h 3564"/>
                <a:gd name="T24" fmla="*/ 2147483647 w 3325"/>
                <a:gd name="T25" fmla="*/ 2147483647 h 35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grpSp>
      <p:cxnSp>
        <p:nvCxnSpPr>
          <p:cNvPr id="37" name="Straight Connector 55"/>
          <p:cNvCxnSpPr/>
          <p:nvPr userDrawn="1"/>
        </p:nvCxnSpPr>
        <p:spPr>
          <a:xfrm>
            <a:off x="3256360" y="2401888"/>
            <a:ext cx="0" cy="386715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3413863" y="1731757"/>
            <a:ext cx="4803038"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p:txBody>
      </p:sp>
    </p:spTree>
    <p:extLst>
      <p:ext uri="{BB962C8B-B14F-4D97-AF65-F5344CB8AC3E}">
        <p14:creationId xmlns:p14="http://schemas.microsoft.com/office/powerpoint/2010/main" val="164251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kon + konu - 2">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A8B178FE-CE93-4BC8-A118-F762FE6AB300}"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9" name="Freeform 26"/>
          <p:cNvSpPr>
            <a:spLocks/>
          </p:cNvSpPr>
          <p:nvPr userDrawn="1"/>
        </p:nvSpPr>
        <p:spPr bwMode="auto">
          <a:xfrm>
            <a:off x="7309249" y="2119313"/>
            <a:ext cx="1128713" cy="80645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1" name="Freeform 26"/>
          <p:cNvSpPr>
            <a:spLocks/>
          </p:cNvSpPr>
          <p:nvPr userDrawn="1"/>
        </p:nvSpPr>
        <p:spPr bwMode="auto">
          <a:xfrm flipH="1">
            <a:off x="7650959" y="3408363"/>
            <a:ext cx="1064419" cy="80645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2" name="Freeform 27"/>
          <p:cNvSpPr>
            <a:spLocks/>
          </p:cNvSpPr>
          <p:nvPr userDrawn="1"/>
        </p:nvSpPr>
        <p:spPr bwMode="auto">
          <a:xfrm>
            <a:off x="4354117" y="2424113"/>
            <a:ext cx="4529138" cy="2151062"/>
          </a:xfrm>
          <a:custGeom>
            <a:avLst/>
            <a:gdLst>
              <a:gd name="T0" fmla="*/ 2147483647 w 3804"/>
              <a:gd name="T1" fmla="*/ 0 h 1355"/>
              <a:gd name="T2" fmla="*/ 2147483647 w 3804"/>
              <a:gd name="T3" fmla="*/ 0 h 1355"/>
              <a:gd name="T4" fmla="*/ 0 w 3804"/>
              <a:gd name="T5" fmla="*/ 2147483647 h 1355"/>
              <a:gd name="T6" fmla="*/ 2147483647 w 3804"/>
              <a:gd name="T7" fmla="*/ 2147483647 h 1355"/>
              <a:gd name="T8" fmla="*/ 2147483647 w 3804"/>
              <a:gd name="T9" fmla="*/ 2147483647 h 1355"/>
              <a:gd name="T10" fmla="*/ 2147483647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grpSp>
        <p:nvGrpSpPr>
          <p:cNvPr id="13" name="Grup 2"/>
          <p:cNvGrpSpPr>
            <a:grpSpLocks/>
          </p:cNvGrpSpPr>
          <p:nvPr userDrawn="1"/>
        </p:nvGrpSpPr>
        <p:grpSpPr bwMode="auto">
          <a:xfrm>
            <a:off x="6160296" y="1751016"/>
            <a:ext cx="2241947" cy="3756025"/>
            <a:chOff x="8129463" y="2060694"/>
            <a:chExt cx="3369439" cy="4448847"/>
          </a:xfrm>
        </p:grpSpPr>
        <p:sp>
          <p:nvSpPr>
            <p:cNvPr id="14" name="Freeform 26"/>
            <p:cNvSpPr>
              <a:spLocks/>
            </p:cNvSpPr>
            <p:nvPr userDrawn="1"/>
          </p:nvSpPr>
          <p:spPr bwMode="auto">
            <a:xfrm flipH="1">
              <a:off x="8603654" y="5018443"/>
              <a:ext cx="1494148" cy="80666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26"/>
            <p:cNvSpPr>
              <a:spLocks/>
            </p:cNvSpPr>
            <p:nvPr userDrawn="1"/>
          </p:nvSpPr>
          <p:spPr bwMode="auto">
            <a:xfrm>
              <a:off x="8428293" y="3730422"/>
              <a:ext cx="1243632" cy="80477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grpSp>
          <p:nvGrpSpPr>
            <p:cNvPr id="16" name="Group 22"/>
            <p:cNvGrpSpPr>
              <a:grpSpLocks/>
            </p:cNvGrpSpPr>
            <p:nvPr userDrawn="1"/>
          </p:nvGrpSpPr>
          <p:grpSpPr bwMode="auto">
            <a:xfrm rot="-2789196">
              <a:off x="8987984" y="4022488"/>
              <a:ext cx="1122786" cy="720924"/>
              <a:chOff x="4481513" y="3678059"/>
              <a:chExt cx="1614487" cy="1036638"/>
            </a:xfrm>
          </p:grpSpPr>
          <p:sp>
            <p:nvSpPr>
              <p:cNvPr id="45" name="Rectangle 12"/>
              <p:cNvSpPr>
                <a:spLocks noChangeArrowheads="1"/>
              </p:cNvSpPr>
              <p:nvPr/>
            </p:nvSpPr>
            <p:spPr bwMode="auto">
              <a:xfrm>
                <a:off x="4493007" y="3643448"/>
                <a:ext cx="1646597" cy="349932"/>
              </a:xfrm>
              <a:prstGeom prst="rect">
                <a:avLst/>
              </a:prstGeom>
              <a:solidFill>
                <a:schemeClr val="accent1">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6" name="Rectangle 13"/>
              <p:cNvSpPr>
                <a:spLocks noChangeArrowheads="1"/>
              </p:cNvSpPr>
              <p:nvPr/>
            </p:nvSpPr>
            <p:spPr bwMode="auto">
              <a:xfrm>
                <a:off x="4481391" y="4021200"/>
                <a:ext cx="1616856" cy="3447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tr-TR" altLang="tr-TR">
                  <a:solidFill>
                    <a:srgbClr val="404040"/>
                  </a:solidFill>
                  <a:latin typeface="Calibri" pitchFamily="34" charset="0"/>
                </a:endParaRPr>
              </a:p>
            </p:txBody>
          </p:sp>
          <p:sp>
            <p:nvSpPr>
              <p:cNvPr id="47" name="Rectangle 14"/>
              <p:cNvSpPr>
                <a:spLocks noChangeArrowheads="1"/>
              </p:cNvSpPr>
              <p:nvPr/>
            </p:nvSpPr>
            <p:spPr bwMode="auto">
              <a:xfrm>
                <a:off x="4482977" y="4359521"/>
                <a:ext cx="1627671" cy="347358"/>
              </a:xfrm>
              <a:prstGeom prst="rect">
                <a:avLst/>
              </a:prstGeom>
              <a:solidFill>
                <a:schemeClr val="accent1">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7" name="Group 23"/>
            <p:cNvGrpSpPr>
              <a:grpSpLocks/>
            </p:cNvGrpSpPr>
            <p:nvPr userDrawn="1"/>
          </p:nvGrpSpPr>
          <p:grpSpPr bwMode="auto">
            <a:xfrm rot="-2789196">
              <a:off x="9758605" y="3211868"/>
              <a:ext cx="1122786" cy="717613"/>
              <a:chOff x="6096000" y="3187521"/>
              <a:chExt cx="1614487" cy="1031876"/>
            </a:xfrm>
          </p:grpSpPr>
          <p:sp>
            <p:nvSpPr>
              <p:cNvPr id="42" name="Rectangle 15"/>
              <p:cNvSpPr>
                <a:spLocks noChangeArrowheads="1"/>
              </p:cNvSpPr>
              <p:nvPr/>
            </p:nvSpPr>
            <p:spPr bwMode="auto">
              <a:xfrm>
                <a:off x="6117661" y="3155770"/>
                <a:ext cx="1646597" cy="344786"/>
              </a:xfrm>
              <a:prstGeom prst="rect">
                <a:avLst/>
              </a:prstGeom>
              <a:solidFill>
                <a:schemeClr val="accent3">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3" name="Rectangle 16"/>
              <p:cNvSpPr>
                <a:spLocks noChangeArrowheads="1"/>
              </p:cNvSpPr>
              <p:nvPr/>
            </p:nvSpPr>
            <p:spPr bwMode="auto">
              <a:xfrm>
                <a:off x="6103285" y="3508875"/>
                <a:ext cx="1646597" cy="342212"/>
              </a:xfrm>
              <a:prstGeom prst="rect">
                <a:avLst/>
              </a:prstGeom>
              <a:solidFill>
                <a:schemeClr val="accent3"/>
              </a:solidFill>
              <a:ln>
                <a:noFill/>
              </a:ln>
            </p:spPr>
            <p:txBody>
              <a:bodyPr/>
              <a:lstStyle/>
              <a:p>
                <a:pPr>
                  <a:defRPr/>
                </a:pPr>
                <a:endParaRPr lang="id-ID">
                  <a:solidFill>
                    <a:prstClr val="black">
                      <a:lumMod val="75000"/>
                      <a:lumOff val="25000"/>
                    </a:prstClr>
                  </a:solidFill>
                  <a:cs typeface="Arial" pitchFamily="34" charset="0"/>
                </a:endParaRPr>
              </a:p>
            </p:txBody>
          </p:sp>
          <p:sp>
            <p:nvSpPr>
              <p:cNvPr id="44" name="Rectangle 17"/>
              <p:cNvSpPr>
                <a:spLocks noChangeArrowheads="1"/>
              </p:cNvSpPr>
              <p:nvPr/>
            </p:nvSpPr>
            <p:spPr bwMode="auto">
              <a:xfrm>
                <a:off x="6118123" y="3840108"/>
                <a:ext cx="1646598" cy="344786"/>
              </a:xfrm>
              <a:prstGeom prst="rect">
                <a:avLst/>
              </a:prstGeom>
              <a:solidFill>
                <a:schemeClr val="accent3">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8" name="Group 223"/>
            <p:cNvGrpSpPr>
              <a:grpSpLocks/>
            </p:cNvGrpSpPr>
            <p:nvPr userDrawn="1"/>
          </p:nvGrpSpPr>
          <p:grpSpPr bwMode="auto">
            <a:xfrm rot="-2789196">
              <a:off x="10493141" y="2345531"/>
              <a:ext cx="1290597" cy="720924"/>
              <a:chOff x="7700963" y="3678059"/>
              <a:chExt cx="1855787" cy="1036638"/>
            </a:xfrm>
          </p:grpSpPr>
          <p:sp>
            <p:nvSpPr>
              <p:cNvPr id="37" name="Freeform 7"/>
              <p:cNvSpPr>
                <a:spLocks/>
              </p:cNvSpPr>
              <p:nvPr/>
            </p:nvSpPr>
            <p:spPr bwMode="auto">
              <a:xfrm>
                <a:off x="9226933" y="3675419"/>
                <a:ext cx="332563" cy="1036931"/>
              </a:xfrm>
              <a:custGeom>
                <a:avLst/>
                <a:gdLst>
                  <a:gd name="T0" fmla="*/ 0 w 209"/>
                  <a:gd name="T1" fmla="*/ 2147483647 h 653"/>
                  <a:gd name="T2" fmla="*/ 2147483647 w 209"/>
                  <a:gd name="T3" fmla="*/ 0 h 653"/>
                  <a:gd name="T4" fmla="*/ 2147483647 w 209"/>
                  <a:gd name="T5" fmla="*/ 2147483647 h 653"/>
                  <a:gd name="T6" fmla="*/ 2147483647 w 209"/>
                  <a:gd name="T7" fmla="*/ 2147483647 h 653"/>
                  <a:gd name="T8" fmla="*/ 2147483647 w 209"/>
                  <a:gd name="T9" fmla="*/ 2147483647 h 653"/>
                  <a:gd name="T10" fmla="*/ 0 w 209"/>
                  <a:gd name="T11" fmla="*/ 2147483647 h 653"/>
                  <a:gd name="T12" fmla="*/ 0 w 209"/>
                  <a:gd name="T13" fmla="*/ 2147483647 h 6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38" name="Freeform 18"/>
              <p:cNvSpPr>
                <a:spLocks/>
              </p:cNvSpPr>
              <p:nvPr/>
            </p:nvSpPr>
            <p:spPr bwMode="auto">
              <a:xfrm>
                <a:off x="7743094" y="3636717"/>
                <a:ext cx="1722303" cy="34735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9" name="Rectangle 19"/>
              <p:cNvSpPr>
                <a:spLocks noChangeArrowheads="1"/>
              </p:cNvSpPr>
              <p:nvPr/>
            </p:nvSpPr>
            <p:spPr bwMode="auto">
              <a:xfrm>
                <a:off x="7743651" y="3981508"/>
                <a:ext cx="1608745" cy="344786"/>
              </a:xfrm>
              <a:prstGeom prst="rect">
                <a:avLst/>
              </a:prstGeom>
              <a:solidFill>
                <a:schemeClr val="accent4"/>
              </a:solidFill>
              <a:ln>
                <a:noFill/>
              </a:ln>
            </p:spPr>
            <p:txBody>
              <a:bodyPr/>
              <a:lstStyle/>
              <a:p>
                <a:pPr>
                  <a:defRPr/>
                </a:pPr>
                <a:endParaRPr lang="id-ID">
                  <a:solidFill>
                    <a:prstClr val="black">
                      <a:lumMod val="75000"/>
                      <a:lumOff val="25000"/>
                    </a:prstClr>
                  </a:solidFill>
                  <a:cs typeface="Arial" pitchFamily="34" charset="0"/>
                </a:endParaRPr>
              </a:p>
            </p:txBody>
          </p:sp>
          <p:sp>
            <p:nvSpPr>
              <p:cNvPr id="40" name="Freeform 20"/>
              <p:cNvSpPr>
                <a:spLocks/>
              </p:cNvSpPr>
              <p:nvPr/>
            </p:nvSpPr>
            <p:spPr bwMode="auto">
              <a:xfrm>
                <a:off x="7729161" y="4343484"/>
                <a:ext cx="1725008" cy="347358"/>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1" name="Oval 21"/>
              <p:cNvSpPr>
                <a:spLocks noChangeArrowheads="1"/>
              </p:cNvSpPr>
              <p:nvPr/>
            </p:nvSpPr>
            <p:spPr bwMode="auto">
              <a:xfrm>
                <a:off x="9426785" y="4013219"/>
                <a:ext cx="83818" cy="295899"/>
              </a:xfrm>
              <a:prstGeom prst="ellipse">
                <a:avLst/>
              </a:prstGeom>
              <a:solidFill>
                <a:schemeClr val="tx1">
                  <a:lumMod val="75000"/>
                  <a:lumOff val="2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9" name="Group 21"/>
            <p:cNvGrpSpPr>
              <a:grpSpLocks/>
            </p:cNvGrpSpPr>
            <p:nvPr userDrawn="1"/>
          </p:nvGrpSpPr>
          <p:grpSpPr bwMode="auto">
            <a:xfrm rot="-2789196">
              <a:off x="7489133" y="5151598"/>
              <a:ext cx="1998273" cy="717613"/>
              <a:chOff x="1608138" y="3187521"/>
              <a:chExt cx="2873375" cy="1031876"/>
            </a:xfrm>
          </p:grpSpPr>
          <p:sp>
            <p:nvSpPr>
              <p:cNvPr id="32" name="Freeform 8"/>
              <p:cNvSpPr>
                <a:spLocks/>
              </p:cNvSpPr>
              <p:nvPr/>
            </p:nvSpPr>
            <p:spPr bwMode="auto">
              <a:xfrm>
                <a:off x="1607916" y="3184756"/>
                <a:ext cx="1489778" cy="1031784"/>
              </a:xfrm>
              <a:custGeom>
                <a:avLst/>
                <a:gdLst>
                  <a:gd name="T0" fmla="*/ 2147483647 w 939"/>
                  <a:gd name="T1" fmla="*/ 2147483647 h 650"/>
                  <a:gd name="T2" fmla="*/ 0 w 939"/>
                  <a:gd name="T3" fmla="*/ 2147483647 h 650"/>
                  <a:gd name="T4" fmla="*/ 2147483647 w 939"/>
                  <a:gd name="T5" fmla="*/ 0 h 650"/>
                  <a:gd name="T6" fmla="*/ 2147483647 w 939"/>
                  <a:gd name="T7" fmla="*/ 0 h 650"/>
                  <a:gd name="T8" fmla="*/ 2147483647 w 939"/>
                  <a:gd name="T9" fmla="*/ 2147483647 h 650"/>
                  <a:gd name="T10" fmla="*/ 2147483647 w 939"/>
                  <a:gd name="T11" fmla="*/ 2147483647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33" name="Freeform 9"/>
              <p:cNvSpPr>
                <a:spLocks/>
              </p:cNvSpPr>
              <p:nvPr/>
            </p:nvSpPr>
            <p:spPr bwMode="auto">
              <a:xfrm>
                <a:off x="2747628" y="3171910"/>
                <a:ext cx="1746637" cy="344786"/>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4" name="Freeform 10"/>
              <p:cNvSpPr>
                <a:spLocks/>
              </p:cNvSpPr>
              <p:nvPr/>
            </p:nvSpPr>
            <p:spPr bwMode="auto">
              <a:xfrm>
                <a:off x="2719578" y="3506544"/>
                <a:ext cx="1752044" cy="342212"/>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solidFill>
              <a:ln>
                <a:noFill/>
              </a:ln>
            </p:spPr>
            <p:txBody>
              <a:bodyPr/>
              <a:lstStyle/>
              <a:p>
                <a:pPr>
                  <a:defRPr/>
                </a:pPr>
                <a:endParaRPr lang="id-ID">
                  <a:solidFill>
                    <a:prstClr val="black">
                      <a:lumMod val="75000"/>
                      <a:lumOff val="25000"/>
                    </a:prstClr>
                  </a:solidFill>
                  <a:cs typeface="Arial" pitchFamily="34" charset="0"/>
                </a:endParaRPr>
              </a:p>
            </p:txBody>
          </p:sp>
          <p:sp>
            <p:nvSpPr>
              <p:cNvPr id="35" name="Freeform 11"/>
              <p:cNvSpPr>
                <a:spLocks/>
              </p:cNvSpPr>
              <p:nvPr/>
            </p:nvSpPr>
            <p:spPr bwMode="auto">
              <a:xfrm>
                <a:off x="2742208" y="3861562"/>
                <a:ext cx="1746637" cy="344786"/>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6" name="Freeform 22"/>
              <p:cNvSpPr>
                <a:spLocks/>
              </p:cNvSpPr>
              <p:nvPr/>
            </p:nvSpPr>
            <p:spPr bwMode="auto">
              <a:xfrm>
                <a:off x="1609033" y="3533990"/>
                <a:ext cx="429899" cy="334494"/>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lumMod val="75000"/>
                  <a:lumOff val="25000"/>
                </a:schemeClr>
              </a:solidFill>
              <a:ln>
                <a:noFill/>
              </a:ln>
            </p:spPr>
            <p:txBody>
              <a:bodyPr/>
              <a:lstStyle/>
              <a:p>
                <a:pPr>
                  <a:defRPr/>
                </a:pPr>
                <a:endParaRPr lang="id-ID">
                  <a:solidFill>
                    <a:prstClr val="black">
                      <a:lumMod val="75000"/>
                      <a:lumOff val="25000"/>
                    </a:prstClr>
                  </a:solidFill>
                  <a:cs typeface="Arial" pitchFamily="34" charset="0"/>
                </a:endParaRPr>
              </a:p>
            </p:txBody>
          </p:sp>
        </p:grpSp>
        <p:sp>
          <p:nvSpPr>
            <p:cNvPr id="20" name="Freeform 5"/>
            <p:cNvSpPr>
              <a:spLocks noEditPoints="1"/>
            </p:cNvSpPr>
            <p:nvPr userDrawn="1"/>
          </p:nvSpPr>
          <p:spPr bwMode="auto">
            <a:xfrm>
              <a:off x="8639442" y="3878967"/>
              <a:ext cx="479559" cy="479483"/>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65000"/>
                <a:lumOff val="35000"/>
              </a:schemeClr>
            </a:solidFill>
            <a:ln>
              <a:noFill/>
            </a:ln>
            <a:extLst/>
          </p:spPr>
          <p:txBody>
            <a:bodyPr/>
            <a:lstStyle/>
            <a:p>
              <a:pPr>
                <a:defRPr/>
              </a:pPr>
              <a:endParaRPr lang="id-ID">
                <a:solidFill>
                  <a:prstClr val="black">
                    <a:lumMod val="75000"/>
                    <a:lumOff val="25000"/>
                  </a:prstClr>
                </a:solidFill>
                <a:cs typeface="Arial" pitchFamily="34" charset="0"/>
              </a:endParaRPr>
            </a:p>
          </p:txBody>
        </p:sp>
        <p:grpSp>
          <p:nvGrpSpPr>
            <p:cNvPr id="21" name="Group 240"/>
            <p:cNvGrpSpPr/>
            <p:nvPr userDrawn="1"/>
          </p:nvGrpSpPr>
          <p:grpSpPr>
            <a:xfrm>
              <a:off x="9315547" y="5223944"/>
              <a:ext cx="399354" cy="427478"/>
              <a:chOff x="6138863" y="1941513"/>
              <a:chExt cx="450850" cy="482600"/>
            </a:xfrm>
            <a:solidFill>
              <a:schemeClr val="tx1">
                <a:lumMod val="65000"/>
                <a:lumOff val="35000"/>
              </a:schemeClr>
            </a:solidFill>
          </p:grpSpPr>
          <p:sp>
            <p:nvSpPr>
              <p:cNvPr id="29" name="Freeform 79"/>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30" name="Freeform 80"/>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31" name="Freeform 81"/>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nvGrpSpPr>
            <p:cNvPr id="22" name="Group 244"/>
            <p:cNvGrpSpPr/>
            <p:nvPr userDrawn="1"/>
          </p:nvGrpSpPr>
          <p:grpSpPr>
            <a:xfrm>
              <a:off x="10842061" y="3615826"/>
              <a:ext cx="389680" cy="390966"/>
              <a:chOff x="4198938" y="2905126"/>
              <a:chExt cx="481012" cy="482600"/>
            </a:xfrm>
            <a:solidFill>
              <a:schemeClr val="tx1">
                <a:lumMod val="65000"/>
                <a:lumOff val="35000"/>
              </a:schemeClr>
            </a:solidFill>
          </p:grpSpPr>
          <p:sp>
            <p:nvSpPr>
              <p:cNvPr id="26"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7"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8"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nvGrpSpPr>
            <p:cNvPr id="23" name="Group 248"/>
            <p:cNvGrpSpPr/>
            <p:nvPr userDrawn="1"/>
          </p:nvGrpSpPr>
          <p:grpSpPr>
            <a:xfrm>
              <a:off x="10054506" y="2254971"/>
              <a:ext cx="496887" cy="466725"/>
              <a:chOff x="5160963" y="4846638"/>
              <a:chExt cx="496887" cy="466725"/>
            </a:xfrm>
            <a:solidFill>
              <a:schemeClr val="tx1">
                <a:lumMod val="65000"/>
                <a:lumOff val="35000"/>
              </a:schemeClr>
            </a:solidFill>
          </p:grpSpPr>
          <p:sp>
            <p:nvSpPr>
              <p:cNvPr id="24" name="Oval 17"/>
              <p:cNvSpPr>
                <a:spLocks noChangeArrowheads="1"/>
              </p:cNvSpPr>
              <p:nvPr/>
            </p:nvSpPr>
            <p:spPr bwMode="auto">
              <a:xfrm>
                <a:off x="5402263" y="5102226"/>
                <a:ext cx="60325" cy="60325"/>
              </a:xfrm>
              <a:prstGeom prst="ellipse">
                <a:avLst/>
              </a:pr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5"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cxnSp>
        <p:nvCxnSpPr>
          <p:cNvPr id="48" name="Straight Connector 55"/>
          <p:cNvCxnSpPr/>
          <p:nvPr userDrawn="1"/>
        </p:nvCxnSpPr>
        <p:spPr>
          <a:xfrm>
            <a:off x="5520929" y="2468566"/>
            <a:ext cx="0" cy="3178175"/>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496557" y="1751707"/>
            <a:ext cx="4048759" cy="4924425"/>
          </a:xfrm>
        </p:spPr>
        <p:txBody>
          <a:bodyPr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en-US" dirty="0" smtClean="0"/>
          </a:p>
        </p:txBody>
      </p:sp>
    </p:spTree>
    <p:extLst>
      <p:ext uri="{BB962C8B-B14F-4D97-AF65-F5344CB8AC3E}">
        <p14:creationId xmlns:p14="http://schemas.microsoft.com/office/powerpoint/2010/main" val="513796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kon + konu - 3">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3776845-88A6-49A5-AEFB-034939804212}"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9" name="Freeform 27"/>
          <p:cNvSpPr>
            <a:spLocks/>
          </p:cNvSpPr>
          <p:nvPr userDrawn="1"/>
        </p:nvSpPr>
        <p:spPr bwMode="auto">
          <a:xfrm>
            <a:off x="4354117" y="2424113"/>
            <a:ext cx="4529138" cy="2151062"/>
          </a:xfrm>
          <a:custGeom>
            <a:avLst/>
            <a:gdLst>
              <a:gd name="T0" fmla="*/ 2147483647 w 3804"/>
              <a:gd name="T1" fmla="*/ 0 h 1355"/>
              <a:gd name="T2" fmla="*/ 2147483647 w 3804"/>
              <a:gd name="T3" fmla="*/ 0 h 1355"/>
              <a:gd name="T4" fmla="*/ 0 w 3804"/>
              <a:gd name="T5" fmla="*/ 2147483647 h 1355"/>
              <a:gd name="T6" fmla="*/ 2147483647 w 3804"/>
              <a:gd name="T7" fmla="*/ 2147483647 h 1355"/>
              <a:gd name="T8" fmla="*/ 2147483647 w 3804"/>
              <a:gd name="T9" fmla="*/ 2147483647 h 1355"/>
              <a:gd name="T10" fmla="*/ 2147483647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grpSp>
        <p:nvGrpSpPr>
          <p:cNvPr id="11" name="Grup 2"/>
          <p:cNvGrpSpPr>
            <a:grpSpLocks/>
          </p:cNvGrpSpPr>
          <p:nvPr userDrawn="1"/>
        </p:nvGrpSpPr>
        <p:grpSpPr bwMode="auto">
          <a:xfrm>
            <a:off x="219077" y="1925638"/>
            <a:ext cx="2924175" cy="3416300"/>
            <a:chOff x="292321" y="1925899"/>
            <a:chExt cx="4590943" cy="4424304"/>
          </a:xfrm>
        </p:grpSpPr>
        <p:sp>
          <p:nvSpPr>
            <p:cNvPr id="12" name="Freeform 11"/>
            <p:cNvSpPr>
              <a:spLocks/>
            </p:cNvSpPr>
            <p:nvPr userDrawn="1"/>
          </p:nvSpPr>
          <p:spPr bwMode="auto">
            <a:xfrm>
              <a:off x="2382172" y="2398757"/>
              <a:ext cx="1551499" cy="1550151"/>
            </a:xfrm>
            <a:custGeom>
              <a:avLst/>
              <a:gdLst>
                <a:gd name="T0" fmla="*/ 0 w 972"/>
                <a:gd name="T1" fmla="*/ 2147483647 h 972"/>
                <a:gd name="T2" fmla="*/ 0 w 972"/>
                <a:gd name="T3" fmla="*/ 2147483647 h 972"/>
                <a:gd name="T4" fmla="*/ 2147483647 w 972"/>
                <a:gd name="T5" fmla="*/ 0 h 972"/>
                <a:gd name="T6" fmla="*/ 2147483647 w 972"/>
                <a:gd name="T7" fmla="*/ 2147483647 h 972"/>
                <a:gd name="T8" fmla="*/ 2147483647 w 972"/>
                <a:gd name="T9" fmla="*/ 2147483647 h 972"/>
                <a:gd name="T10" fmla="*/ 0 w 972"/>
                <a:gd name="T11" fmla="*/ 2147483647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13" name="Freeform 12"/>
            <p:cNvSpPr>
              <a:spLocks/>
            </p:cNvSpPr>
            <p:nvPr userDrawn="1"/>
          </p:nvSpPr>
          <p:spPr bwMode="auto">
            <a:xfrm>
              <a:off x="2494329" y="2507719"/>
              <a:ext cx="1319709" cy="131989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4" name="Freeform 108"/>
            <p:cNvSpPr>
              <a:spLocks/>
            </p:cNvSpPr>
            <p:nvPr userDrawn="1"/>
          </p:nvSpPr>
          <p:spPr bwMode="auto">
            <a:xfrm rot="-5400000">
              <a:off x="293031" y="1925189"/>
              <a:ext cx="2023009" cy="2024427"/>
            </a:xfrm>
            <a:custGeom>
              <a:avLst/>
              <a:gdLst>
                <a:gd name="T0" fmla="*/ 0 w 972"/>
                <a:gd name="T1" fmla="*/ 2147483647 h 972"/>
                <a:gd name="T2" fmla="*/ 0 w 972"/>
                <a:gd name="T3" fmla="*/ 2147483647 h 972"/>
                <a:gd name="T4" fmla="*/ 2147483647 w 972"/>
                <a:gd name="T5" fmla="*/ 0 h 972"/>
                <a:gd name="T6" fmla="*/ 2147483647 w 972"/>
                <a:gd name="T7" fmla="*/ 2147483647 h 972"/>
                <a:gd name="T8" fmla="*/ 2147483647 w 972"/>
                <a:gd name="T9" fmla="*/ 2147483647 h 972"/>
                <a:gd name="T10" fmla="*/ 0 w 972"/>
                <a:gd name="T11" fmla="*/ 2147483647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15" name="Freeform 109"/>
            <p:cNvSpPr>
              <a:spLocks/>
            </p:cNvSpPr>
            <p:nvPr userDrawn="1"/>
          </p:nvSpPr>
          <p:spPr bwMode="auto">
            <a:xfrm rot="16200000">
              <a:off x="434699" y="2081835"/>
              <a:ext cx="1722847" cy="172347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6" name="Oval 74"/>
            <p:cNvSpPr>
              <a:spLocks noChangeArrowheads="1"/>
            </p:cNvSpPr>
            <p:nvPr userDrawn="1"/>
          </p:nvSpPr>
          <p:spPr bwMode="auto">
            <a:xfrm rot="16200000">
              <a:off x="652718" y="2300447"/>
              <a:ext cx="1284939" cy="1284192"/>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sp>
          <p:nvSpPr>
            <p:cNvPr id="17" name="Freeform 120"/>
            <p:cNvSpPr>
              <a:spLocks/>
            </p:cNvSpPr>
            <p:nvPr userDrawn="1"/>
          </p:nvSpPr>
          <p:spPr bwMode="auto">
            <a:xfrm flipV="1">
              <a:off x="2382172" y="4018809"/>
              <a:ext cx="2332857" cy="233139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4"/>
            </a:solidFill>
            <a:ln>
              <a:noFill/>
            </a:ln>
          </p:spPr>
          <p:txBody>
            <a:bodyPr/>
            <a:lstStyle/>
            <a:p>
              <a:pPr>
                <a:defRPr/>
              </a:pPr>
              <a:endParaRPr lang="id-ID">
                <a:solidFill>
                  <a:prstClr val="black"/>
                </a:solidFill>
                <a:cs typeface="Arial" pitchFamily="34" charset="0"/>
              </a:endParaRPr>
            </a:p>
          </p:txBody>
        </p:sp>
        <p:sp>
          <p:nvSpPr>
            <p:cNvPr id="18" name="Freeform 121"/>
            <p:cNvSpPr>
              <a:spLocks/>
            </p:cNvSpPr>
            <p:nvPr userDrawn="1"/>
          </p:nvSpPr>
          <p:spPr bwMode="auto">
            <a:xfrm flipV="1">
              <a:off x="2550407" y="4201783"/>
              <a:ext cx="1983303" cy="198600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9" name="Oval 88"/>
            <p:cNvSpPr>
              <a:spLocks noChangeArrowheads="1"/>
            </p:cNvSpPr>
            <p:nvPr userDrawn="1"/>
          </p:nvSpPr>
          <p:spPr bwMode="auto">
            <a:xfrm flipV="1">
              <a:off x="2802760" y="4454660"/>
              <a:ext cx="1480467" cy="1480250"/>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sp>
          <p:nvSpPr>
            <p:cNvPr id="20" name="Freeform 124"/>
            <p:cNvSpPr>
              <a:spLocks/>
            </p:cNvSpPr>
            <p:nvPr userDrawn="1"/>
          </p:nvSpPr>
          <p:spPr bwMode="auto">
            <a:xfrm rot="5400000" flipV="1">
              <a:off x="584803" y="4017934"/>
              <a:ext cx="1731071" cy="173282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5"/>
            </a:solidFill>
            <a:ln>
              <a:noFill/>
            </a:ln>
          </p:spPr>
          <p:txBody>
            <a:bodyPr/>
            <a:lstStyle/>
            <a:p>
              <a:pPr>
                <a:defRPr/>
              </a:pPr>
              <a:endParaRPr lang="id-ID">
                <a:solidFill>
                  <a:prstClr val="black"/>
                </a:solidFill>
                <a:cs typeface="Arial" pitchFamily="34" charset="0"/>
              </a:endParaRPr>
            </a:p>
          </p:txBody>
        </p:sp>
        <p:sp>
          <p:nvSpPr>
            <p:cNvPr id="21" name="Freeform 125"/>
            <p:cNvSpPr>
              <a:spLocks/>
            </p:cNvSpPr>
            <p:nvPr userDrawn="1"/>
          </p:nvSpPr>
          <p:spPr bwMode="auto">
            <a:xfrm rot="5400000" flipV="1">
              <a:off x="705820" y="4141775"/>
              <a:ext cx="1474082" cy="147485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22" name="Oval 92"/>
            <p:cNvSpPr>
              <a:spLocks noChangeArrowheads="1"/>
            </p:cNvSpPr>
            <p:nvPr userDrawn="1"/>
          </p:nvSpPr>
          <p:spPr bwMode="auto">
            <a:xfrm rot="5400000" flipV="1">
              <a:off x="891972" y="4329637"/>
              <a:ext cx="1099909" cy="1099135"/>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cxnSp>
          <p:nvCxnSpPr>
            <p:cNvPr id="23" name="Straight Connector 134"/>
            <p:cNvCxnSpPr/>
            <p:nvPr userDrawn="1"/>
          </p:nvCxnSpPr>
          <p:spPr>
            <a:xfrm flipV="1">
              <a:off x="3434575" y="2104762"/>
              <a:ext cx="386940" cy="37828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135"/>
            <p:cNvCxnSpPr/>
            <p:nvPr userDrawn="1"/>
          </p:nvCxnSpPr>
          <p:spPr>
            <a:xfrm>
              <a:off x="3832731" y="2108874"/>
              <a:ext cx="1050533"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139828"/>
            <a:ext cx="2071688" cy="395288"/>
          </a:xfrm>
        </p:spPr>
        <p:txBody>
          <a:bodyPr>
            <a:noAutofit/>
          </a:bodyPr>
          <a:lstStyle>
            <a:lvl1pPr marL="0" indent="0" algn="ctr">
              <a:buNone/>
              <a:defRPr sz="26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3762342" y="1925903"/>
            <a:ext cx="5188385" cy="4658623"/>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877147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ate Placeholder 3"/>
          <p:cNvSpPr>
            <a:spLocks noGrp="1"/>
          </p:cNvSpPr>
          <p:nvPr>
            <p:ph type="dt" sz="half" idx="10"/>
          </p:nvPr>
        </p:nvSpPr>
        <p:spPr/>
        <p:txBody>
          <a:bodyPr/>
          <a:lstStyle>
            <a:lvl1pPr>
              <a:defRPr/>
            </a:lvl1pPr>
          </a:lstStyle>
          <a:p>
            <a:pPr>
              <a:defRPr/>
            </a:pPr>
            <a:fld id="{A98D81DD-B0EE-4CC5-BF9D-6AC1D58D0478}" type="datetimeFigureOut">
              <a:rPr lang="id-ID">
                <a:solidFill>
                  <a:prstClr val="black">
                    <a:tint val="75000"/>
                  </a:prstClr>
                </a:solidFill>
              </a:rPr>
              <a:pPr>
                <a:defRPr/>
              </a:pPr>
              <a:t>11/10/2024</a:t>
            </a:fld>
            <a:endParaRPr lang="id-ID">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6751601-3A1E-4D8F-9E64-0E160FB811C1}"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2923755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üz metin">
    <p:spTree>
      <p:nvGrpSpPr>
        <p:cNvPr id="1" name=""/>
        <p:cNvGrpSpPr/>
        <p:nvPr/>
      </p:nvGrpSpPr>
      <p:grpSpPr>
        <a:xfrm>
          <a:off x="0" y="0"/>
          <a:ext cx="0" cy="0"/>
          <a:chOff x="0" y="0"/>
          <a:chExt cx="0" cy="0"/>
        </a:xfrm>
      </p:grpSpPr>
      <p:sp>
        <p:nvSpPr>
          <p:cNvPr id="5" name="Rectangle 110"/>
          <p:cNvSpPr/>
          <p:nvPr userDrawn="1"/>
        </p:nvSpPr>
        <p:spPr>
          <a:xfrm rot="16200000">
            <a:off x="3741341" y="-3743722"/>
            <a:ext cx="1658938" cy="91463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F48F0A1A-F5EC-4024-BB5B-58B5CB6C7CB9}"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9" name="Group 15"/>
          <p:cNvGrpSpPr>
            <a:grpSpLocks/>
          </p:cNvGrpSpPr>
          <p:nvPr userDrawn="1"/>
        </p:nvGrpSpPr>
        <p:grpSpPr bwMode="auto">
          <a:xfrm>
            <a:off x="260748" y="6408738"/>
            <a:ext cx="167878" cy="222250"/>
            <a:chOff x="4328868" y="5502988"/>
            <a:chExt cx="500307" cy="493774"/>
          </a:xfrm>
        </p:grpSpPr>
        <p:sp>
          <p:nvSpPr>
            <p:cNvPr id="10" name="Freeform 16">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8"/>
          <p:cNvGrpSpPr>
            <a:grpSpLocks/>
          </p:cNvGrpSpPr>
          <p:nvPr userDrawn="1"/>
        </p:nvGrpSpPr>
        <p:grpSpPr bwMode="auto">
          <a:xfrm flipH="1">
            <a:off x="700089" y="6408738"/>
            <a:ext cx="167879" cy="222250"/>
            <a:chOff x="4328868" y="5502988"/>
            <a:chExt cx="500307" cy="493774"/>
          </a:xfrm>
        </p:grpSpPr>
        <p:sp>
          <p:nvSpPr>
            <p:cNvPr id="16" name="Freeform 19">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7"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8" name="Straight Connector 21"/>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Metin Yer Tutucusu 7"/>
          <p:cNvSpPr>
            <a:spLocks noGrp="1"/>
          </p:cNvSpPr>
          <p:nvPr>
            <p:ph type="body" sz="quarter" idx="10"/>
          </p:nvPr>
        </p:nvSpPr>
        <p:spPr>
          <a:xfrm>
            <a:off x="2295529" y="267435"/>
            <a:ext cx="4552950" cy="773802"/>
          </a:xfrm>
        </p:spPr>
        <p:txBody>
          <a:bodyPr>
            <a:normAutofit/>
          </a:bodyPr>
          <a:lstStyle>
            <a:lvl1pPr marL="0" indent="0" algn="ctr">
              <a:buNone/>
              <a:defRPr sz="4000" b="1">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4" name="Metin Yer Tutucusu 9"/>
          <p:cNvSpPr>
            <a:spLocks noGrp="1"/>
          </p:cNvSpPr>
          <p:nvPr>
            <p:ph type="body" sz="quarter" idx="11"/>
          </p:nvPr>
        </p:nvSpPr>
        <p:spPr>
          <a:xfrm>
            <a:off x="3536158" y="1033318"/>
            <a:ext cx="2071688" cy="395288"/>
          </a:xfrm>
        </p:spPr>
        <p:txBody>
          <a:bodyPr>
            <a:noAutofit/>
          </a:bodyPr>
          <a:lstStyle>
            <a:lvl1pPr marL="0" indent="0" algn="ctr">
              <a:buNone/>
              <a:defRPr sz="2600" b="1">
                <a:solidFill>
                  <a:srgbClr val="F8C47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15" name="Metin Yer Tutucusu 3"/>
          <p:cNvSpPr>
            <a:spLocks noGrp="1"/>
          </p:cNvSpPr>
          <p:nvPr>
            <p:ph type="body" sz="quarter" idx="12"/>
          </p:nvPr>
        </p:nvSpPr>
        <p:spPr>
          <a:xfrm>
            <a:off x="1868954" y="1940300"/>
            <a:ext cx="5692893" cy="4469024"/>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Tree>
    <p:extLst>
      <p:ext uri="{BB962C8B-B14F-4D97-AF65-F5344CB8AC3E}">
        <p14:creationId xmlns:p14="http://schemas.microsoft.com/office/powerpoint/2010/main" val="1557297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im + konu - 1">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720D72D4-99AA-49AA-8C4C-322357CEAA29}"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3" name="Freeform 27"/>
          <p:cNvSpPr>
            <a:spLocks/>
          </p:cNvSpPr>
          <p:nvPr userDrawn="1"/>
        </p:nvSpPr>
        <p:spPr bwMode="auto">
          <a:xfrm>
            <a:off x="4354117" y="2424113"/>
            <a:ext cx="4529138" cy="2151062"/>
          </a:xfrm>
          <a:custGeom>
            <a:avLst/>
            <a:gdLst>
              <a:gd name="T0" fmla="*/ 2147483647 w 3804"/>
              <a:gd name="T1" fmla="*/ 0 h 1355"/>
              <a:gd name="T2" fmla="*/ 2147483647 w 3804"/>
              <a:gd name="T3" fmla="*/ 0 h 1355"/>
              <a:gd name="T4" fmla="*/ 0 w 3804"/>
              <a:gd name="T5" fmla="*/ 2147483647 h 1355"/>
              <a:gd name="T6" fmla="*/ 2147483647 w 3804"/>
              <a:gd name="T7" fmla="*/ 2147483647 h 1355"/>
              <a:gd name="T8" fmla="*/ 2147483647 w 3804"/>
              <a:gd name="T9" fmla="*/ 2147483647 h 1355"/>
              <a:gd name="T10" fmla="*/ 2147483647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14" name="Rectangle 44"/>
          <p:cNvSpPr/>
          <p:nvPr userDrawn="1"/>
        </p:nvSpPr>
        <p:spPr>
          <a:xfrm>
            <a:off x="259558" y="4987925"/>
            <a:ext cx="3726656"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5" name="Group 68"/>
          <p:cNvGrpSpPr/>
          <p:nvPr/>
        </p:nvGrpSpPr>
        <p:grpSpPr>
          <a:xfrm>
            <a:off x="2920362" y="5408013"/>
            <a:ext cx="214871" cy="247097"/>
            <a:chOff x="6577013" y="-1389063"/>
            <a:chExt cx="3567113" cy="3076576"/>
          </a:xfrm>
          <a:solidFill>
            <a:schemeClr val="bg1"/>
          </a:solidFill>
        </p:grpSpPr>
        <p:sp>
          <p:nvSpPr>
            <p:cNvPr id="16" name="Freeform 10"/>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7" name="Freeform 11"/>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8" name="Straight Connector 40"/>
          <p:cNvCxnSpPr/>
          <p:nvPr userDrawn="1"/>
        </p:nvCxnSpPr>
        <p:spPr>
          <a:xfrm>
            <a:off x="4181475" y="1949455"/>
            <a:ext cx="0" cy="428466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4383323" y="2225036"/>
            <a:ext cx="4567403" cy="3753339"/>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
        <p:nvSpPr>
          <p:cNvPr id="44" name="Picture Placeholder 1"/>
          <p:cNvSpPr>
            <a:spLocks noGrp="1"/>
          </p:cNvSpPr>
          <p:nvPr>
            <p:ph type="pic" sz="quarter" idx="13"/>
          </p:nvPr>
        </p:nvSpPr>
        <p:spPr>
          <a:xfrm>
            <a:off x="260341" y="2225036"/>
            <a:ext cx="3727308" cy="3753338"/>
          </a:xfrm>
        </p:spPr>
      </p:sp>
      <p:sp>
        <p:nvSpPr>
          <p:cNvPr id="6" name="Metin Yer Tutucusu 5"/>
          <p:cNvSpPr>
            <a:spLocks noGrp="1"/>
          </p:cNvSpPr>
          <p:nvPr>
            <p:ph type="body" sz="quarter" idx="14"/>
          </p:nvPr>
        </p:nvSpPr>
        <p:spPr>
          <a:xfrm>
            <a:off x="3250863" y="5414709"/>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48" name="Metin Yer Tutucusu 5"/>
          <p:cNvSpPr>
            <a:spLocks noGrp="1"/>
          </p:cNvSpPr>
          <p:nvPr>
            <p:ph type="body" sz="quarter" idx="15"/>
          </p:nvPr>
        </p:nvSpPr>
        <p:spPr>
          <a:xfrm>
            <a:off x="436403" y="5395663"/>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3466970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sim + konu - 2">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0AA53D3E-6B2D-4388-9FF2-50EDACFABC8A}"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3" name="Rectangle 44"/>
          <p:cNvSpPr/>
          <p:nvPr userDrawn="1"/>
        </p:nvSpPr>
        <p:spPr>
          <a:xfrm>
            <a:off x="5248278" y="5099050"/>
            <a:ext cx="3727847"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4" name="Group 68"/>
          <p:cNvGrpSpPr/>
          <p:nvPr/>
        </p:nvGrpSpPr>
        <p:grpSpPr>
          <a:xfrm>
            <a:off x="7909612" y="5519937"/>
            <a:ext cx="214871" cy="247097"/>
            <a:chOff x="6577013" y="-1389063"/>
            <a:chExt cx="3567113" cy="3076576"/>
          </a:xfrm>
          <a:solidFill>
            <a:schemeClr val="bg1"/>
          </a:solidFill>
        </p:grpSpPr>
        <p:sp>
          <p:nvSpPr>
            <p:cNvPr id="15" name="Freeform 10"/>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6" name="Freeform 11"/>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7" name="Straight Connector 88"/>
          <p:cNvCxnSpPr/>
          <p:nvPr userDrawn="1"/>
        </p:nvCxnSpPr>
        <p:spPr>
          <a:xfrm>
            <a:off x="2583656"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88"/>
          <p:cNvCxnSpPr/>
          <p:nvPr userDrawn="1"/>
        </p:nvCxnSpPr>
        <p:spPr>
          <a:xfrm>
            <a:off x="5076825"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276477" y="1844988"/>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
        <p:nvSpPr>
          <p:cNvPr id="44" name="Picture Placeholder 1"/>
          <p:cNvSpPr>
            <a:spLocks noGrp="1"/>
          </p:cNvSpPr>
          <p:nvPr>
            <p:ph type="pic" sz="quarter" idx="13"/>
          </p:nvPr>
        </p:nvSpPr>
        <p:spPr>
          <a:xfrm>
            <a:off x="5249591" y="2336960"/>
            <a:ext cx="3727308" cy="3753338"/>
          </a:xfrm>
        </p:spPr>
      </p:sp>
      <p:sp>
        <p:nvSpPr>
          <p:cNvPr id="6" name="Metin Yer Tutucusu 5"/>
          <p:cNvSpPr>
            <a:spLocks noGrp="1"/>
          </p:cNvSpPr>
          <p:nvPr>
            <p:ph type="body" sz="quarter" idx="14"/>
          </p:nvPr>
        </p:nvSpPr>
        <p:spPr>
          <a:xfrm>
            <a:off x="8240113" y="5526633"/>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48" name="Metin Yer Tutucusu 5"/>
          <p:cNvSpPr>
            <a:spLocks noGrp="1"/>
          </p:cNvSpPr>
          <p:nvPr>
            <p:ph type="body" sz="quarter" idx="15"/>
          </p:nvPr>
        </p:nvSpPr>
        <p:spPr>
          <a:xfrm>
            <a:off x="5425653" y="5507587"/>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8" name="Metin Yer Tutucusu 3"/>
          <p:cNvSpPr>
            <a:spLocks noGrp="1"/>
          </p:cNvSpPr>
          <p:nvPr>
            <p:ph type="body" sz="quarter" idx="16"/>
          </p:nvPr>
        </p:nvSpPr>
        <p:spPr>
          <a:xfrm>
            <a:off x="2802661" y="1844988"/>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0597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406DF94B-A363-49E4-9032-3B58AD6D396D}"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Tree>
    <p:extLst>
      <p:ext uri="{BB962C8B-B14F-4D97-AF65-F5344CB8AC3E}">
        <p14:creationId xmlns:p14="http://schemas.microsoft.com/office/powerpoint/2010/main" val="2585023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sim + konu - 3">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D83F55DB-5EF4-4C75-99E6-B861368BE217}"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3" name="Rectangle 44"/>
          <p:cNvSpPr/>
          <p:nvPr userDrawn="1"/>
        </p:nvSpPr>
        <p:spPr>
          <a:xfrm>
            <a:off x="2726534" y="5099050"/>
            <a:ext cx="3727847"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4" name="Group 68"/>
          <p:cNvGrpSpPr/>
          <p:nvPr/>
        </p:nvGrpSpPr>
        <p:grpSpPr>
          <a:xfrm>
            <a:off x="5387996" y="5519937"/>
            <a:ext cx="214871" cy="247097"/>
            <a:chOff x="6577013" y="-1389063"/>
            <a:chExt cx="3567113" cy="3076576"/>
          </a:xfrm>
          <a:solidFill>
            <a:schemeClr val="bg1"/>
          </a:solidFill>
        </p:grpSpPr>
        <p:sp>
          <p:nvSpPr>
            <p:cNvPr id="15" name="Freeform 10"/>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6" name="Freeform 11"/>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7" name="Straight Connector 88"/>
          <p:cNvCxnSpPr/>
          <p:nvPr userDrawn="1"/>
        </p:nvCxnSpPr>
        <p:spPr>
          <a:xfrm>
            <a:off x="2555081"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88"/>
          <p:cNvCxnSpPr/>
          <p:nvPr userDrawn="1"/>
        </p:nvCxnSpPr>
        <p:spPr>
          <a:xfrm>
            <a:off x="6627019"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276477" y="1844988"/>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
        <p:nvSpPr>
          <p:cNvPr id="44" name="Picture Placeholder 1"/>
          <p:cNvSpPr>
            <a:spLocks noGrp="1"/>
          </p:cNvSpPr>
          <p:nvPr>
            <p:ph type="pic" sz="quarter" idx="13"/>
          </p:nvPr>
        </p:nvSpPr>
        <p:spPr>
          <a:xfrm>
            <a:off x="2742262" y="2336960"/>
            <a:ext cx="3727308" cy="3753338"/>
          </a:xfrm>
        </p:spPr>
      </p:sp>
      <p:sp>
        <p:nvSpPr>
          <p:cNvPr id="6" name="Metin Yer Tutucusu 5"/>
          <p:cNvSpPr>
            <a:spLocks noGrp="1"/>
          </p:cNvSpPr>
          <p:nvPr>
            <p:ph type="body" sz="quarter" idx="14"/>
          </p:nvPr>
        </p:nvSpPr>
        <p:spPr>
          <a:xfrm>
            <a:off x="5718497" y="5526633"/>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48" name="Metin Yer Tutucusu 5"/>
          <p:cNvSpPr>
            <a:spLocks noGrp="1"/>
          </p:cNvSpPr>
          <p:nvPr>
            <p:ph type="body" sz="quarter" idx="15"/>
          </p:nvPr>
        </p:nvSpPr>
        <p:spPr>
          <a:xfrm>
            <a:off x="2904037" y="5507587"/>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8" name="Metin Yer Tutucusu 3"/>
          <p:cNvSpPr>
            <a:spLocks noGrp="1"/>
          </p:cNvSpPr>
          <p:nvPr>
            <p:ph type="body" sz="quarter" idx="16"/>
          </p:nvPr>
        </p:nvSpPr>
        <p:spPr>
          <a:xfrm>
            <a:off x="6806291" y="1844988"/>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732053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ünite sonu">
    <p:spTree>
      <p:nvGrpSpPr>
        <p:cNvPr id="1" name=""/>
        <p:cNvGrpSpPr/>
        <p:nvPr/>
      </p:nvGrpSpPr>
      <p:grpSpPr>
        <a:xfrm>
          <a:off x="0" y="0"/>
          <a:ext cx="0" cy="0"/>
          <a:chOff x="0" y="0"/>
          <a:chExt cx="0" cy="0"/>
        </a:xfrm>
      </p:grpSpPr>
      <p:sp>
        <p:nvSpPr>
          <p:cNvPr id="7"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C9037162-D3CD-440E-BFAD-FD471B7C1CE1}"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0" name="Freeform 13"/>
          <p:cNvSpPr>
            <a:spLocks/>
          </p:cNvSpPr>
          <p:nvPr userDrawn="1"/>
        </p:nvSpPr>
        <p:spPr bwMode="auto">
          <a:xfrm>
            <a:off x="7623573" y="3430593"/>
            <a:ext cx="1520428"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1" name="Freeform 14"/>
          <p:cNvSpPr>
            <a:spLocks noEditPoints="1"/>
          </p:cNvSpPr>
          <p:nvPr userDrawn="1"/>
        </p:nvSpPr>
        <p:spPr bwMode="auto">
          <a:xfrm>
            <a:off x="6097194" y="2409825"/>
            <a:ext cx="1526381"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2" name="Freeform 15"/>
          <p:cNvSpPr>
            <a:spLocks/>
          </p:cNvSpPr>
          <p:nvPr userDrawn="1"/>
        </p:nvSpPr>
        <p:spPr bwMode="auto">
          <a:xfrm>
            <a:off x="4574382" y="3017839"/>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3" name="Freeform 16"/>
          <p:cNvSpPr>
            <a:spLocks/>
          </p:cNvSpPr>
          <p:nvPr userDrawn="1"/>
        </p:nvSpPr>
        <p:spPr bwMode="auto">
          <a:xfrm>
            <a:off x="3052764" y="2652713"/>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5" name="Freeform 17"/>
          <p:cNvSpPr>
            <a:spLocks/>
          </p:cNvSpPr>
          <p:nvPr userDrawn="1"/>
        </p:nvSpPr>
        <p:spPr bwMode="auto">
          <a:xfrm>
            <a:off x="1526384" y="2170113"/>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6" name="Freeform 18"/>
          <p:cNvSpPr>
            <a:spLocks noEditPoints="1"/>
          </p:cNvSpPr>
          <p:nvPr userDrawn="1"/>
        </p:nvSpPr>
        <p:spPr bwMode="auto">
          <a:xfrm>
            <a:off x="2381" y="2259013"/>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7" name="Rectangle 9"/>
          <p:cNvSpPr/>
          <p:nvPr userDrawn="1"/>
        </p:nvSpPr>
        <p:spPr>
          <a:xfrm>
            <a:off x="0" y="4913318"/>
            <a:ext cx="9144000" cy="1944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cxnSp>
        <p:nvCxnSpPr>
          <p:cNvPr id="18" name="Straight Connector 24"/>
          <p:cNvCxnSpPr/>
          <p:nvPr userDrawn="1"/>
        </p:nvCxnSpPr>
        <p:spPr>
          <a:xfrm>
            <a:off x="5984081" y="4930775"/>
            <a:ext cx="0" cy="1563688"/>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9" name="Group 61"/>
          <p:cNvGrpSpPr>
            <a:grpSpLocks/>
          </p:cNvGrpSpPr>
          <p:nvPr userDrawn="1"/>
        </p:nvGrpSpPr>
        <p:grpSpPr bwMode="auto">
          <a:xfrm>
            <a:off x="5555458" y="2255843"/>
            <a:ext cx="411956" cy="549275"/>
            <a:chOff x="6976426" y="1063501"/>
            <a:chExt cx="549468" cy="549468"/>
          </a:xfrm>
        </p:grpSpPr>
        <p:sp>
          <p:nvSpPr>
            <p:cNvPr id="20" name="Oval 46"/>
            <p:cNvSpPr/>
            <p:nvPr/>
          </p:nvSpPr>
          <p:spPr>
            <a:xfrm>
              <a:off x="6976426" y="1063501"/>
              <a:ext cx="549468" cy="549468"/>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prstClr val="white"/>
                </a:solidFill>
              </a:endParaRPr>
            </a:p>
          </p:txBody>
        </p:sp>
        <p:sp>
          <p:nvSpPr>
            <p:cNvPr id="21" name="Oval 47"/>
            <p:cNvSpPr/>
            <p:nvPr/>
          </p:nvSpPr>
          <p:spPr>
            <a:xfrm>
              <a:off x="7120940" y="1208014"/>
              <a:ext cx="260441" cy="26044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22" name="Dikdörtgen 2"/>
          <p:cNvSpPr/>
          <p:nvPr userDrawn="1"/>
        </p:nvSpPr>
        <p:spPr>
          <a:xfrm>
            <a:off x="6249593" y="2366963"/>
            <a:ext cx="394097" cy="46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pic>
        <p:nvPicPr>
          <p:cNvPr id="23" name="Resim 4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9592" y="5016505"/>
            <a:ext cx="2702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Resim 5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9592" y="5588005"/>
            <a:ext cx="27027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Resim 5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92456" y="6161093"/>
            <a:ext cx="21550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Resim 5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23048" y="442915"/>
            <a:ext cx="2674144"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Resim 54"/>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046937" y="1636714"/>
            <a:ext cx="1426369"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etin Yer Tutucusu 13"/>
          <p:cNvSpPr>
            <a:spLocks noGrp="1"/>
          </p:cNvSpPr>
          <p:nvPr>
            <p:ph type="body" sz="quarter" idx="13"/>
          </p:nvPr>
        </p:nvSpPr>
        <p:spPr>
          <a:xfrm>
            <a:off x="571500" y="5114925"/>
            <a:ext cx="3814763" cy="706438"/>
          </a:xfrm>
        </p:spPr>
        <p:txBody>
          <a:bodyPr>
            <a:noAutofit/>
          </a:bodyPr>
          <a:lstStyle>
            <a:lvl1pPr marL="0" indent="0">
              <a:buNone/>
              <a:defRPr sz="44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58" name="Metin Yer Tutucusu 13"/>
          <p:cNvSpPr>
            <a:spLocks noGrp="1"/>
          </p:cNvSpPr>
          <p:nvPr>
            <p:ph type="body" sz="quarter" idx="14"/>
          </p:nvPr>
        </p:nvSpPr>
        <p:spPr>
          <a:xfrm>
            <a:off x="571500" y="5861513"/>
            <a:ext cx="3814763" cy="706438"/>
          </a:xfrm>
        </p:spPr>
        <p:txBody>
          <a:bodyPr>
            <a:noAutofit/>
          </a:bodyPr>
          <a:lstStyle>
            <a:lvl1pPr marL="0" indent="0" rtl="0">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63" name="Metin Yer Tutucusu 13"/>
          <p:cNvSpPr>
            <a:spLocks noGrp="1"/>
          </p:cNvSpPr>
          <p:nvPr>
            <p:ph type="body" sz="quarter" idx="15"/>
          </p:nvPr>
        </p:nvSpPr>
        <p:spPr>
          <a:xfrm>
            <a:off x="6519571" y="5003380"/>
            <a:ext cx="2524418"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64" name="Metin Yer Tutucusu 13"/>
          <p:cNvSpPr>
            <a:spLocks noGrp="1"/>
          </p:cNvSpPr>
          <p:nvPr>
            <p:ph type="body" sz="quarter" idx="16"/>
          </p:nvPr>
        </p:nvSpPr>
        <p:spPr>
          <a:xfrm>
            <a:off x="6519571" y="5597379"/>
            <a:ext cx="2524418"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65" name="Metin Yer Tutucusu 13"/>
          <p:cNvSpPr>
            <a:spLocks noGrp="1"/>
          </p:cNvSpPr>
          <p:nvPr>
            <p:ph type="body" sz="quarter" idx="17"/>
          </p:nvPr>
        </p:nvSpPr>
        <p:spPr>
          <a:xfrm>
            <a:off x="6519571" y="6191378"/>
            <a:ext cx="2524418" cy="548212"/>
          </a:xfrm>
        </p:spPr>
        <p:txBody>
          <a:bodyPr>
            <a:noAutofit/>
          </a:bodyPr>
          <a:lstStyle>
            <a:lvl1pPr marL="0" indent="0" rtl="0">
              <a:buNone/>
              <a:defRPr sz="18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1988881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5"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6"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7095D6B-05A5-48FF-94FA-D906D3E0F1FB}"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7" name="Group 16"/>
          <p:cNvGrpSpPr>
            <a:grpSpLocks/>
          </p:cNvGrpSpPr>
          <p:nvPr userDrawn="1"/>
        </p:nvGrpSpPr>
        <p:grpSpPr bwMode="auto">
          <a:xfrm>
            <a:off x="260748" y="6408738"/>
            <a:ext cx="167878" cy="222250"/>
            <a:chOff x="4328868" y="5502988"/>
            <a:chExt cx="500307" cy="493774"/>
          </a:xfrm>
        </p:grpSpPr>
        <p:sp>
          <p:nvSpPr>
            <p:cNvPr id="9" name="Freeform 17">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1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9"/>
          <p:cNvGrpSpPr>
            <a:grpSpLocks/>
          </p:cNvGrpSpPr>
          <p:nvPr userDrawn="1"/>
        </p:nvGrpSpPr>
        <p:grpSpPr bwMode="auto">
          <a:xfrm flipH="1">
            <a:off x="700089" y="6408738"/>
            <a:ext cx="167879" cy="222250"/>
            <a:chOff x="4328868" y="5502988"/>
            <a:chExt cx="500307" cy="493774"/>
          </a:xfrm>
        </p:grpSpPr>
        <p:sp>
          <p:nvSpPr>
            <p:cNvPr id="13" name="Freeform 20">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2"/>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3"/>
          <p:cNvSpPr>
            <a:spLocks noGrp="1"/>
          </p:cNvSpPr>
          <p:nvPr>
            <p:ph type="pic" sz="quarter" idx="11"/>
          </p:nvPr>
        </p:nvSpPr>
        <p:spPr>
          <a:xfrm>
            <a:off x="6087505" y="1993246"/>
            <a:ext cx="3044450" cy="2635316"/>
          </a:xfrm>
        </p:spPr>
        <p:txBody>
          <a:bodyPr rtlCol="0">
            <a:normAutofit/>
          </a:bodyPr>
          <a:lstStyle>
            <a:lvl1pPr>
              <a:defRPr sz="1600">
                <a:solidFill>
                  <a:schemeClr val="accent2"/>
                </a:solidFill>
              </a:defRPr>
            </a:lvl1pPr>
          </a:lstStyle>
          <a:p>
            <a:pPr lvl="0"/>
            <a:endParaRPr lang="id-ID" noProof="0"/>
          </a:p>
        </p:txBody>
      </p:sp>
      <p:sp>
        <p:nvSpPr>
          <p:cNvPr id="11" name="Picture Placeholder 3"/>
          <p:cNvSpPr>
            <a:spLocks noGrp="1"/>
          </p:cNvSpPr>
          <p:nvPr>
            <p:ph type="pic" sz="quarter" idx="12"/>
          </p:nvPr>
        </p:nvSpPr>
        <p:spPr>
          <a:xfrm>
            <a:off x="2" y="1993246"/>
            <a:ext cx="3043753" cy="2635316"/>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847342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4"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5"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0B385475-489F-4653-9811-42A71E15E656}"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6" name="Group 14"/>
          <p:cNvGrpSpPr>
            <a:grpSpLocks/>
          </p:cNvGrpSpPr>
          <p:nvPr userDrawn="1"/>
        </p:nvGrpSpPr>
        <p:grpSpPr bwMode="auto">
          <a:xfrm>
            <a:off x="260748" y="6408738"/>
            <a:ext cx="167878" cy="222250"/>
            <a:chOff x="4328868" y="5502988"/>
            <a:chExt cx="500307" cy="493774"/>
          </a:xfrm>
        </p:grpSpPr>
        <p:sp>
          <p:nvSpPr>
            <p:cNvPr id="7" name="Freeform 15">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1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17"/>
          <p:cNvGrpSpPr>
            <a:grpSpLocks/>
          </p:cNvGrpSpPr>
          <p:nvPr userDrawn="1"/>
        </p:nvGrpSpPr>
        <p:grpSpPr bwMode="auto">
          <a:xfrm flipH="1">
            <a:off x="700089" y="6408738"/>
            <a:ext cx="167879" cy="222250"/>
            <a:chOff x="4328868" y="5502988"/>
            <a:chExt cx="500307" cy="493774"/>
          </a:xfrm>
        </p:grpSpPr>
        <p:sp>
          <p:nvSpPr>
            <p:cNvPr id="10" name="Freeform 18">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1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0"/>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p:cNvSpPr>
          <p:nvPr>
            <p:ph type="pic" sz="quarter" idx="12"/>
          </p:nvPr>
        </p:nvSpPr>
        <p:spPr>
          <a:xfrm>
            <a:off x="0" y="1993246"/>
            <a:ext cx="9144000" cy="2635316"/>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2895118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6"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srgbClr val="16A085"/>
              </a:solidFill>
            </a:endParaRPr>
          </a:p>
        </p:txBody>
      </p:sp>
      <p:sp>
        <p:nvSpPr>
          <p:cNvPr id="27"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srgbClr val="16A085"/>
              </a:solidFill>
            </a:endParaRPr>
          </a:p>
        </p:txBody>
      </p:sp>
      <p:sp>
        <p:nvSpPr>
          <p:cNvPr id="28" name="TextBox 6"/>
          <p:cNvSpPr txBox="1"/>
          <p:nvPr userDrawn="1"/>
        </p:nvSpPr>
        <p:spPr>
          <a:xfrm>
            <a:off x="8647668" y="304800"/>
            <a:ext cx="344966" cy="253916"/>
          </a:xfrm>
          <a:prstGeom prst="rect">
            <a:avLst/>
          </a:prstGeom>
          <a:noFill/>
        </p:spPr>
        <p:txBody>
          <a:bodyPr wrap="none">
            <a:spAutoFit/>
          </a:bodyPr>
          <a:lstStyle/>
          <a:p>
            <a:pPr algn="ctr">
              <a:defRPr/>
            </a:pPr>
            <a:fld id="{707B78CA-558B-4B5E-9DA2-F1F154742408}" type="slidenum">
              <a:rPr lang="id-ID" sz="1050" b="1">
                <a:solidFill>
                  <a:srgbClr val="16A085"/>
                </a:solidFill>
                <a:cs typeface="Arial" pitchFamily="34" charset="0"/>
              </a:rPr>
              <a:pPr algn="ctr">
                <a:defRPr/>
              </a:pPr>
              <a:t>‹#›</a:t>
            </a:fld>
            <a:endParaRPr lang="id-ID" sz="1050" dirty="0">
              <a:solidFill>
                <a:srgbClr val="16A085"/>
              </a:solidFill>
              <a:cs typeface="Arial" pitchFamily="34" charset="0"/>
            </a:endParaRPr>
          </a:p>
        </p:txBody>
      </p:sp>
      <p:sp>
        <p:nvSpPr>
          <p:cNvPr id="6" name="Picture Placeholder 3"/>
          <p:cNvSpPr>
            <a:spLocks noGrp="1"/>
          </p:cNvSpPr>
          <p:nvPr>
            <p:ph type="pic" sz="quarter" idx="10"/>
          </p:nvPr>
        </p:nvSpPr>
        <p:spPr>
          <a:xfrm>
            <a:off x="0" y="0"/>
            <a:ext cx="1525500" cy="2286000"/>
          </a:xfrm>
        </p:spPr>
        <p:txBody>
          <a:bodyPr rtlCol="0">
            <a:normAutofit/>
          </a:bodyPr>
          <a:lstStyle>
            <a:lvl1pPr>
              <a:defRPr sz="1800">
                <a:solidFill>
                  <a:schemeClr val="accent2"/>
                </a:solidFill>
              </a:defRPr>
            </a:lvl1pPr>
          </a:lstStyle>
          <a:p>
            <a:pPr lvl="0"/>
            <a:endParaRPr lang="id-ID" noProof="0"/>
          </a:p>
        </p:txBody>
      </p:sp>
      <p:sp>
        <p:nvSpPr>
          <p:cNvPr id="8" name="Picture Placeholder 3"/>
          <p:cNvSpPr>
            <a:spLocks noGrp="1"/>
          </p:cNvSpPr>
          <p:nvPr>
            <p:ph type="pic" sz="quarter" idx="11"/>
          </p:nvPr>
        </p:nvSpPr>
        <p:spPr>
          <a:xfrm>
            <a:off x="0" y="2286000"/>
            <a:ext cx="1525500" cy="2286000"/>
          </a:xfrm>
        </p:spPr>
        <p:txBody>
          <a:bodyPr rtlCol="0">
            <a:normAutofit/>
          </a:bodyPr>
          <a:lstStyle>
            <a:lvl1pPr>
              <a:defRPr sz="1800">
                <a:solidFill>
                  <a:schemeClr val="accent2"/>
                </a:solidFill>
              </a:defRPr>
            </a:lvl1pPr>
          </a:lstStyle>
          <a:p>
            <a:pPr lvl="0"/>
            <a:endParaRPr lang="id-ID" noProof="0"/>
          </a:p>
        </p:txBody>
      </p:sp>
      <p:sp>
        <p:nvSpPr>
          <p:cNvPr id="9" name="Picture Placeholder 3"/>
          <p:cNvSpPr>
            <a:spLocks noGrp="1"/>
          </p:cNvSpPr>
          <p:nvPr>
            <p:ph type="pic" sz="quarter" idx="12"/>
          </p:nvPr>
        </p:nvSpPr>
        <p:spPr>
          <a:xfrm>
            <a:off x="0" y="4572000"/>
            <a:ext cx="1525500" cy="2286000"/>
          </a:xfrm>
        </p:spPr>
        <p:txBody>
          <a:bodyPr rtlCol="0">
            <a:normAutofit/>
          </a:bodyPr>
          <a:lstStyle>
            <a:lvl1pPr>
              <a:defRPr sz="1800">
                <a:solidFill>
                  <a:schemeClr val="accent2"/>
                </a:solidFill>
              </a:defRPr>
            </a:lvl1pPr>
          </a:lstStyle>
          <a:p>
            <a:pPr lvl="0"/>
            <a:endParaRPr lang="id-ID" noProof="0"/>
          </a:p>
        </p:txBody>
      </p:sp>
      <p:sp>
        <p:nvSpPr>
          <p:cNvPr id="10" name="Picture Placeholder 3"/>
          <p:cNvSpPr>
            <a:spLocks noGrp="1"/>
          </p:cNvSpPr>
          <p:nvPr>
            <p:ph type="pic" sz="quarter" idx="13"/>
          </p:nvPr>
        </p:nvSpPr>
        <p:spPr>
          <a:xfrm>
            <a:off x="1527989" y="0"/>
            <a:ext cx="1525500" cy="2286000"/>
          </a:xfrm>
        </p:spPr>
        <p:txBody>
          <a:bodyPr rtlCol="0">
            <a:normAutofit/>
          </a:bodyPr>
          <a:lstStyle>
            <a:lvl1pPr>
              <a:defRPr sz="1800">
                <a:solidFill>
                  <a:schemeClr val="accent2"/>
                </a:solidFill>
              </a:defRPr>
            </a:lvl1pPr>
          </a:lstStyle>
          <a:p>
            <a:pPr lvl="0"/>
            <a:endParaRPr lang="id-ID" noProof="0"/>
          </a:p>
        </p:txBody>
      </p:sp>
      <p:sp>
        <p:nvSpPr>
          <p:cNvPr id="12" name="Picture Placeholder 3"/>
          <p:cNvSpPr>
            <a:spLocks noGrp="1"/>
          </p:cNvSpPr>
          <p:nvPr>
            <p:ph type="pic" sz="quarter" idx="14"/>
          </p:nvPr>
        </p:nvSpPr>
        <p:spPr>
          <a:xfrm>
            <a:off x="1527989" y="2286000"/>
            <a:ext cx="1525500" cy="2286000"/>
          </a:xfrm>
        </p:spPr>
        <p:txBody>
          <a:bodyPr rtlCol="0">
            <a:normAutofit/>
          </a:bodyPr>
          <a:lstStyle>
            <a:lvl1pPr>
              <a:defRPr sz="1800">
                <a:solidFill>
                  <a:schemeClr val="accent2"/>
                </a:solidFill>
              </a:defRPr>
            </a:lvl1pPr>
          </a:lstStyle>
          <a:p>
            <a:pPr lvl="0"/>
            <a:endParaRPr lang="id-ID" noProof="0"/>
          </a:p>
        </p:txBody>
      </p:sp>
      <p:sp>
        <p:nvSpPr>
          <p:cNvPr id="13" name="Picture Placeholder 3"/>
          <p:cNvSpPr>
            <a:spLocks noGrp="1"/>
          </p:cNvSpPr>
          <p:nvPr>
            <p:ph type="pic" sz="quarter" idx="15"/>
          </p:nvPr>
        </p:nvSpPr>
        <p:spPr>
          <a:xfrm>
            <a:off x="1527989" y="4572000"/>
            <a:ext cx="1525500" cy="2286000"/>
          </a:xfrm>
        </p:spPr>
        <p:txBody>
          <a:bodyPr rtlCol="0">
            <a:normAutofit/>
          </a:bodyPr>
          <a:lstStyle>
            <a:lvl1pPr>
              <a:defRPr sz="1800">
                <a:solidFill>
                  <a:schemeClr val="accent2"/>
                </a:solidFill>
              </a:defRPr>
            </a:lvl1pPr>
          </a:lstStyle>
          <a:p>
            <a:pPr lvl="0"/>
            <a:endParaRPr lang="id-ID" noProof="0"/>
          </a:p>
        </p:txBody>
      </p:sp>
      <p:sp>
        <p:nvSpPr>
          <p:cNvPr id="14" name="Picture Placeholder 3"/>
          <p:cNvSpPr>
            <a:spLocks noGrp="1"/>
          </p:cNvSpPr>
          <p:nvPr>
            <p:ph type="pic" sz="quarter" idx="16"/>
          </p:nvPr>
        </p:nvSpPr>
        <p:spPr>
          <a:xfrm>
            <a:off x="3053489" y="0"/>
            <a:ext cx="1525500" cy="2286000"/>
          </a:xfrm>
        </p:spPr>
        <p:txBody>
          <a:bodyPr rtlCol="0">
            <a:normAutofit/>
          </a:bodyPr>
          <a:lstStyle>
            <a:lvl1pPr>
              <a:defRPr sz="1800">
                <a:solidFill>
                  <a:schemeClr val="accent2"/>
                </a:solidFill>
              </a:defRPr>
            </a:lvl1pPr>
          </a:lstStyle>
          <a:p>
            <a:pPr lvl="0"/>
            <a:endParaRPr lang="id-ID" noProof="0"/>
          </a:p>
        </p:txBody>
      </p:sp>
      <p:sp>
        <p:nvSpPr>
          <p:cNvPr id="15" name="Picture Placeholder 3"/>
          <p:cNvSpPr>
            <a:spLocks noGrp="1"/>
          </p:cNvSpPr>
          <p:nvPr>
            <p:ph type="pic" sz="quarter" idx="17"/>
          </p:nvPr>
        </p:nvSpPr>
        <p:spPr>
          <a:xfrm>
            <a:off x="3053489" y="2286000"/>
            <a:ext cx="1525500" cy="2286000"/>
          </a:xfrm>
        </p:spPr>
        <p:txBody>
          <a:bodyPr rtlCol="0">
            <a:normAutofit/>
          </a:bodyPr>
          <a:lstStyle>
            <a:lvl1pPr>
              <a:defRPr sz="1800">
                <a:solidFill>
                  <a:schemeClr val="accent2"/>
                </a:solidFill>
              </a:defRPr>
            </a:lvl1pPr>
          </a:lstStyle>
          <a:p>
            <a:pPr lvl="0"/>
            <a:endParaRPr lang="id-ID" noProof="0"/>
          </a:p>
        </p:txBody>
      </p:sp>
      <p:sp>
        <p:nvSpPr>
          <p:cNvPr id="16" name="Picture Placeholder 3"/>
          <p:cNvSpPr>
            <a:spLocks noGrp="1"/>
          </p:cNvSpPr>
          <p:nvPr>
            <p:ph type="pic" sz="quarter" idx="18"/>
          </p:nvPr>
        </p:nvSpPr>
        <p:spPr>
          <a:xfrm>
            <a:off x="3053489" y="4572000"/>
            <a:ext cx="1525500" cy="2286000"/>
          </a:xfrm>
        </p:spPr>
        <p:txBody>
          <a:bodyPr rtlCol="0">
            <a:normAutofit/>
          </a:bodyPr>
          <a:lstStyle>
            <a:lvl1pPr>
              <a:defRPr sz="1800">
                <a:solidFill>
                  <a:schemeClr val="accent2"/>
                </a:solidFill>
              </a:defRPr>
            </a:lvl1pPr>
          </a:lstStyle>
          <a:p>
            <a:pPr lvl="0"/>
            <a:endParaRPr lang="id-ID" noProof="0"/>
          </a:p>
        </p:txBody>
      </p:sp>
      <p:sp>
        <p:nvSpPr>
          <p:cNvPr id="17" name="Picture Placeholder 3"/>
          <p:cNvSpPr>
            <a:spLocks noGrp="1"/>
          </p:cNvSpPr>
          <p:nvPr>
            <p:ph type="pic" sz="quarter" idx="19"/>
          </p:nvPr>
        </p:nvSpPr>
        <p:spPr>
          <a:xfrm>
            <a:off x="4581479" y="0"/>
            <a:ext cx="1525500" cy="2286000"/>
          </a:xfrm>
        </p:spPr>
        <p:txBody>
          <a:bodyPr rtlCol="0">
            <a:normAutofit/>
          </a:bodyPr>
          <a:lstStyle>
            <a:lvl1pPr>
              <a:defRPr sz="1800">
                <a:solidFill>
                  <a:schemeClr val="accent2"/>
                </a:solidFill>
              </a:defRPr>
            </a:lvl1pPr>
          </a:lstStyle>
          <a:p>
            <a:pPr lvl="0"/>
            <a:endParaRPr lang="id-ID" noProof="0"/>
          </a:p>
        </p:txBody>
      </p:sp>
      <p:sp>
        <p:nvSpPr>
          <p:cNvPr id="18" name="Picture Placeholder 3"/>
          <p:cNvSpPr>
            <a:spLocks noGrp="1"/>
          </p:cNvSpPr>
          <p:nvPr>
            <p:ph type="pic" sz="quarter" idx="20"/>
          </p:nvPr>
        </p:nvSpPr>
        <p:spPr>
          <a:xfrm>
            <a:off x="4581479" y="2286000"/>
            <a:ext cx="1525500" cy="2286000"/>
          </a:xfrm>
        </p:spPr>
        <p:txBody>
          <a:bodyPr rtlCol="0">
            <a:normAutofit/>
          </a:bodyPr>
          <a:lstStyle>
            <a:lvl1pPr>
              <a:defRPr sz="1800">
                <a:solidFill>
                  <a:schemeClr val="accent2"/>
                </a:solidFill>
              </a:defRPr>
            </a:lvl1pPr>
          </a:lstStyle>
          <a:p>
            <a:pPr lvl="0"/>
            <a:endParaRPr lang="id-ID" noProof="0"/>
          </a:p>
        </p:txBody>
      </p:sp>
      <p:sp>
        <p:nvSpPr>
          <p:cNvPr id="19" name="Picture Placeholder 3"/>
          <p:cNvSpPr>
            <a:spLocks noGrp="1"/>
          </p:cNvSpPr>
          <p:nvPr>
            <p:ph type="pic" sz="quarter" idx="21"/>
          </p:nvPr>
        </p:nvSpPr>
        <p:spPr>
          <a:xfrm>
            <a:off x="4581479" y="4572000"/>
            <a:ext cx="1525500" cy="2286000"/>
          </a:xfrm>
        </p:spPr>
        <p:txBody>
          <a:bodyPr rtlCol="0">
            <a:normAutofit/>
          </a:bodyPr>
          <a:lstStyle>
            <a:lvl1pPr>
              <a:defRPr sz="1800">
                <a:solidFill>
                  <a:schemeClr val="accent2"/>
                </a:solidFill>
              </a:defRPr>
            </a:lvl1pPr>
          </a:lstStyle>
          <a:p>
            <a:pPr lvl="0"/>
            <a:endParaRPr lang="id-ID" noProof="0"/>
          </a:p>
        </p:txBody>
      </p:sp>
      <p:sp>
        <p:nvSpPr>
          <p:cNvPr id="20" name="Picture Placeholder 3"/>
          <p:cNvSpPr>
            <a:spLocks noGrp="1"/>
          </p:cNvSpPr>
          <p:nvPr>
            <p:ph type="pic" sz="quarter" idx="22"/>
          </p:nvPr>
        </p:nvSpPr>
        <p:spPr>
          <a:xfrm>
            <a:off x="6104489" y="0"/>
            <a:ext cx="1525500" cy="2286000"/>
          </a:xfrm>
        </p:spPr>
        <p:txBody>
          <a:bodyPr rtlCol="0">
            <a:normAutofit/>
          </a:bodyPr>
          <a:lstStyle>
            <a:lvl1pPr>
              <a:defRPr sz="1800">
                <a:solidFill>
                  <a:schemeClr val="accent2"/>
                </a:solidFill>
              </a:defRPr>
            </a:lvl1pPr>
          </a:lstStyle>
          <a:p>
            <a:pPr lvl="0"/>
            <a:endParaRPr lang="id-ID" noProof="0"/>
          </a:p>
        </p:txBody>
      </p:sp>
      <p:sp>
        <p:nvSpPr>
          <p:cNvPr id="21" name="Picture Placeholder 3"/>
          <p:cNvSpPr>
            <a:spLocks noGrp="1"/>
          </p:cNvSpPr>
          <p:nvPr>
            <p:ph type="pic" sz="quarter" idx="23"/>
          </p:nvPr>
        </p:nvSpPr>
        <p:spPr>
          <a:xfrm>
            <a:off x="6104489" y="2286000"/>
            <a:ext cx="1525500" cy="2286000"/>
          </a:xfrm>
        </p:spPr>
        <p:txBody>
          <a:bodyPr rtlCol="0">
            <a:normAutofit/>
          </a:bodyPr>
          <a:lstStyle>
            <a:lvl1pPr>
              <a:defRPr sz="1800">
                <a:solidFill>
                  <a:schemeClr val="accent2"/>
                </a:solidFill>
              </a:defRPr>
            </a:lvl1pPr>
          </a:lstStyle>
          <a:p>
            <a:pPr lvl="0"/>
            <a:endParaRPr lang="id-ID" noProof="0"/>
          </a:p>
        </p:txBody>
      </p:sp>
      <p:sp>
        <p:nvSpPr>
          <p:cNvPr id="22" name="Picture Placeholder 3"/>
          <p:cNvSpPr>
            <a:spLocks noGrp="1"/>
          </p:cNvSpPr>
          <p:nvPr>
            <p:ph type="pic" sz="quarter" idx="24"/>
          </p:nvPr>
        </p:nvSpPr>
        <p:spPr>
          <a:xfrm>
            <a:off x="6104489" y="4572000"/>
            <a:ext cx="1525500" cy="2286000"/>
          </a:xfrm>
        </p:spPr>
        <p:txBody>
          <a:bodyPr rtlCol="0">
            <a:normAutofit/>
          </a:bodyPr>
          <a:lstStyle>
            <a:lvl1pPr>
              <a:defRPr sz="1800">
                <a:solidFill>
                  <a:schemeClr val="accent2"/>
                </a:solidFill>
              </a:defRPr>
            </a:lvl1pPr>
          </a:lstStyle>
          <a:p>
            <a:pPr lvl="0"/>
            <a:endParaRPr lang="id-ID" noProof="0"/>
          </a:p>
        </p:txBody>
      </p:sp>
      <p:sp>
        <p:nvSpPr>
          <p:cNvPr id="23" name="Picture Placeholder 3"/>
          <p:cNvSpPr>
            <a:spLocks noGrp="1"/>
          </p:cNvSpPr>
          <p:nvPr>
            <p:ph type="pic" sz="quarter" idx="25"/>
          </p:nvPr>
        </p:nvSpPr>
        <p:spPr>
          <a:xfrm>
            <a:off x="7632479" y="0"/>
            <a:ext cx="1525500" cy="2286000"/>
          </a:xfrm>
        </p:spPr>
        <p:txBody>
          <a:bodyPr rtlCol="0">
            <a:normAutofit/>
          </a:bodyPr>
          <a:lstStyle>
            <a:lvl1pPr>
              <a:defRPr sz="1800">
                <a:solidFill>
                  <a:schemeClr val="accent2"/>
                </a:solidFill>
              </a:defRPr>
            </a:lvl1pPr>
          </a:lstStyle>
          <a:p>
            <a:pPr lvl="0"/>
            <a:endParaRPr lang="id-ID" noProof="0"/>
          </a:p>
        </p:txBody>
      </p:sp>
      <p:sp>
        <p:nvSpPr>
          <p:cNvPr id="24" name="Picture Placeholder 3"/>
          <p:cNvSpPr>
            <a:spLocks noGrp="1"/>
          </p:cNvSpPr>
          <p:nvPr>
            <p:ph type="pic" sz="quarter" idx="26"/>
          </p:nvPr>
        </p:nvSpPr>
        <p:spPr>
          <a:xfrm>
            <a:off x="7632479" y="2286000"/>
            <a:ext cx="1525500" cy="2286000"/>
          </a:xfrm>
        </p:spPr>
        <p:txBody>
          <a:bodyPr rtlCol="0">
            <a:normAutofit/>
          </a:bodyPr>
          <a:lstStyle>
            <a:lvl1pPr>
              <a:defRPr sz="1800">
                <a:solidFill>
                  <a:schemeClr val="accent2"/>
                </a:solidFill>
              </a:defRPr>
            </a:lvl1pPr>
          </a:lstStyle>
          <a:p>
            <a:pPr lvl="0"/>
            <a:endParaRPr lang="id-ID" noProof="0"/>
          </a:p>
        </p:txBody>
      </p:sp>
      <p:sp>
        <p:nvSpPr>
          <p:cNvPr id="25" name="Picture Placeholder 3"/>
          <p:cNvSpPr>
            <a:spLocks noGrp="1"/>
          </p:cNvSpPr>
          <p:nvPr>
            <p:ph type="pic" sz="quarter" idx="27"/>
          </p:nvPr>
        </p:nvSpPr>
        <p:spPr>
          <a:xfrm>
            <a:off x="7632479" y="4572000"/>
            <a:ext cx="1525500" cy="2286000"/>
          </a:xfrm>
        </p:spPr>
        <p:txBody>
          <a:bodyPr rtlCol="0">
            <a:normAutofit/>
          </a:bodyPr>
          <a:lstStyle>
            <a:lvl1pPr>
              <a:defRPr sz="1800">
                <a:solidFill>
                  <a:schemeClr val="accent2"/>
                </a:solidFill>
              </a:defRPr>
            </a:lvl1pPr>
          </a:lstStyle>
          <a:p>
            <a:pPr lvl="0"/>
            <a:endParaRPr lang="id-ID" noProof="0"/>
          </a:p>
        </p:txBody>
      </p:sp>
    </p:spTree>
    <p:extLst>
      <p:ext uri="{BB962C8B-B14F-4D97-AF65-F5344CB8AC3E}">
        <p14:creationId xmlns:p14="http://schemas.microsoft.com/office/powerpoint/2010/main" val="5194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8"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913B1E60-EED0-4508-9598-D4674395649E}"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9" name="Group 15"/>
          <p:cNvGrpSpPr>
            <a:grpSpLocks/>
          </p:cNvGrpSpPr>
          <p:nvPr userDrawn="1"/>
        </p:nvGrpSpPr>
        <p:grpSpPr bwMode="auto">
          <a:xfrm>
            <a:off x="260748" y="6408738"/>
            <a:ext cx="167878" cy="222250"/>
            <a:chOff x="4328868" y="5502988"/>
            <a:chExt cx="500307" cy="493774"/>
          </a:xfrm>
        </p:grpSpPr>
        <p:sp>
          <p:nvSpPr>
            <p:cNvPr id="10" name="Freeform 16">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8"/>
          <p:cNvGrpSpPr>
            <a:grpSpLocks/>
          </p:cNvGrpSpPr>
          <p:nvPr userDrawn="1"/>
        </p:nvGrpSpPr>
        <p:grpSpPr bwMode="auto">
          <a:xfrm flipH="1">
            <a:off x="700089" y="6408738"/>
            <a:ext cx="167879" cy="222250"/>
            <a:chOff x="4328868" y="5502988"/>
            <a:chExt cx="500307" cy="493774"/>
          </a:xfrm>
        </p:grpSpPr>
        <p:sp>
          <p:nvSpPr>
            <p:cNvPr id="13" name="Freeform 19">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1"/>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Picture Placeholder 3"/>
          <p:cNvSpPr>
            <a:spLocks noGrp="1"/>
          </p:cNvSpPr>
          <p:nvPr>
            <p:ph type="pic" sz="quarter" idx="10"/>
          </p:nvPr>
        </p:nvSpPr>
        <p:spPr>
          <a:xfrm>
            <a:off x="1087632" y="2284949"/>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7" name="Picture Placeholder 3"/>
          <p:cNvSpPr>
            <a:spLocks noGrp="1"/>
          </p:cNvSpPr>
          <p:nvPr>
            <p:ph type="pic" sz="quarter" idx="11"/>
          </p:nvPr>
        </p:nvSpPr>
        <p:spPr>
          <a:xfrm>
            <a:off x="2978900" y="2284949"/>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8" name="Picture Placeholder 3"/>
          <p:cNvSpPr>
            <a:spLocks noGrp="1"/>
          </p:cNvSpPr>
          <p:nvPr>
            <p:ph type="pic" sz="quarter" idx="12"/>
          </p:nvPr>
        </p:nvSpPr>
        <p:spPr>
          <a:xfrm>
            <a:off x="4881591" y="2284949"/>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9" name="Picture Placeholder 3"/>
          <p:cNvSpPr>
            <a:spLocks noGrp="1"/>
          </p:cNvSpPr>
          <p:nvPr>
            <p:ph type="pic" sz="quarter" idx="13"/>
          </p:nvPr>
        </p:nvSpPr>
        <p:spPr>
          <a:xfrm>
            <a:off x="6772858" y="2284949"/>
            <a:ext cx="1273385" cy="1697847"/>
          </a:xfrm>
          <a:prstGeom prst="ellipse">
            <a:avLst/>
          </a:prstGeo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3799014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41A619D6-4F7F-4CEB-A048-0E45CEA044CC}"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6" name="Group 13"/>
          <p:cNvGrpSpPr>
            <a:grpSpLocks/>
          </p:cNvGrpSpPr>
          <p:nvPr userDrawn="1"/>
        </p:nvGrpSpPr>
        <p:grpSpPr bwMode="auto">
          <a:xfrm>
            <a:off x="260748" y="6408738"/>
            <a:ext cx="167878" cy="222250"/>
            <a:chOff x="4328868" y="5502988"/>
            <a:chExt cx="500307" cy="493774"/>
          </a:xfrm>
        </p:grpSpPr>
        <p:sp>
          <p:nvSpPr>
            <p:cNvPr id="7" name="Freeform 1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1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16"/>
          <p:cNvGrpSpPr>
            <a:grpSpLocks/>
          </p:cNvGrpSpPr>
          <p:nvPr userDrawn="1"/>
        </p:nvGrpSpPr>
        <p:grpSpPr bwMode="auto">
          <a:xfrm flipH="1">
            <a:off x="700089" y="6408738"/>
            <a:ext cx="167879" cy="222250"/>
            <a:chOff x="4328868" y="5502988"/>
            <a:chExt cx="500307" cy="493774"/>
          </a:xfrm>
        </p:grpSpPr>
        <p:sp>
          <p:nvSpPr>
            <p:cNvPr id="10" name="Freeform 1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2" name="Straight Connector 1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Picture Placeholder 3"/>
          <p:cNvSpPr>
            <a:spLocks noGrp="1"/>
          </p:cNvSpPr>
          <p:nvPr>
            <p:ph type="pic" sz="quarter" idx="10"/>
          </p:nvPr>
        </p:nvSpPr>
        <p:spPr>
          <a:xfrm>
            <a:off x="933372" y="2113499"/>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Tree>
    <p:extLst>
      <p:ext uri="{BB962C8B-B14F-4D97-AF65-F5344CB8AC3E}">
        <p14:creationId xmlns:p14="http://schemas.microsoft.com/office/powerpoint/2010/main" val="3647693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15"/>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1" name="Rectangle 16"/>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2" name="TextBox 24"/>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9F11472C-3E9E-4944-9634-FA41A2072CFF}"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13" name="Group 25"/>
          <p:cNvGrpSpPr>
            <a:grpSpLocks/>
          </p:cNvGrpSpPr>
          <p:nvPr userDrawn="1"/>
        </p:nvGrpSpPr>
        <p:grpSpPr bwMode="auto">
          <a:xfrm>
            <a:off x="260748" y="6408738"/>
            <a:ext cx="167878" cy="222250"/>
            <a:chOff x="4328868" y="5502988"/>
            <a:chExt cx="500307" cy="493774"/>
          </a:xfrm>
        </p:grpSpPr>
        <p:sp>
          <p:nvSpPr>
            <p:cNvPr id="14" name="Freeform 26">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6" name="Group 28"/>
          <p:cNvGrpSpPr>
            <a:grpSpLocks/>
          </p:cNvGrpSpPr>
          <p:nvPr userDrawn="1"/>
        </p:nvGrpSpPr>
        <p:grpSpPr bwMode="auto">
          <a:xfrm flipH="1">
            <a:off x="700089" y="6408738"/>
            <a:ext cx="167879" cy="222250"/>
            <a:chOff x="4328868" y="5502988"/>
            <a:chExt cx="500307" cy="493774"/>
          </a:xfrm>
        </p:grpSpPr>
        <p:sp>
          <p:nvSpPr>
            <p:cNvPr id="17" name="Freeform 29">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8" name="Freeform 3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9" name="Straight Connector 31"/>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Picture Placeholder 3"/>
          <p:cNvSpPr>
            <a:spLocks noGrp="1"/>
          </p:cNvSpPr>
          <p:nvPr>
            <p:ph type="pic" sz="quarter" idx="10"/>
          </p:nvPr>
        </p:nvSpPr>
        <p:spPr>
          <a:xfrm>
            <a:off x="1087632" y="2284949"/>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8" name="Picture Placeholder 3"/>
          <p:cNvSpPr>
            <a:spLocks noGrp="1"/>
          </p:cNvSpPr>
          <p:nvPr>
            <p:ph type="pic" sz="quarter" idx="11"/>
          </p:nvPr>
        </p:nvSpPr>
        <p:spPr>
          <a:xfrm>
            <a:off x="2978900" y="2284949"/>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9" name="Picture Placeholder 3"/>
          <p:cNvSpPr>
            <a:spLocks noGrp="1"/>
          </p:cNvSpPr>
          <p:nvPr>
            <p:ph type="pic" sz="quarter" idx="12"/>
          </p:nvPr>
        </p:nvSpPr>
        <p:spPr>
          <a:xfrm>
            <a:off x="4881591" y="2284949"/>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10" name="Picture Placeholder 3"/>
          <p:cNvSpPr>
            <a:spLocks noGrp="1"/>
          </p:cNvSpPr>
          <p:nvPr>
            <p:ph type="pic" sz="quarter" idx="13"/>
          </p:nvPr>
        </p:nvSpPr>
        <p:spPr>
          <a:xfrm>
            <a:off x="6772858" y="2284949"/>
            <a:ext cx="1273385" cy="1697847"/>
          </a:xfrm>
          <a:prstGeom prst="rect">
            <a:avLst/>
          </a:prstGeo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4110305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Rectangle 12"/>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20"/>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21"/>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59AAEBAE-70FD-4F95-9E24-281EE4AEAAE2}"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2"/>
          <p:cNvGrpSpPr>
            <a:grpSpLocks/>
          </p:cNvGrpSpPr>
          <p:nvPr userDrawn="1"/>
        </p:nvGrpSpPr>
        <p:grpSpPr bwMode="auto">
          <a:xfrm>
            <a:off x="260748" y="6408738"/>
            <a:ext cx="167878" cy="222250"/>
            <a:chOff x="4328868" y="5502988"/>
            <a:chExt cx="500307" cy="493774"/>
          </a:xfrm>
        </p:grpSpPr>
        <p:sp>
          <p:nvSpPr>
            <p:cNvPr id="8" name="Freeform 23">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5"/>
          <p:cNvGrpSpPr>
            <a:grpSpLocks/>
          </p:cNvGrpSpPr>
          <p:nvPr userDrawn="1"/>
        </p:nvGrpSpPr>
        <p:grpSpPr bwMode="auto">
          <a:xfrm flipH="1">
            <a:off x="700089" y="6408738"/>
            <a:ext cx="167879" cy="222250"/>
            <a:chOff x="4328868" y="5502988"/>
            <a:chExt cx="500307" cy="493774"/>
          </a:xfrm>
        </p:grpSpPr>
        <p:sp>
          <p:nvSpPr>
            <p:cNvPr id="11" name="Freeform 26">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3707606" y="1228730"/>
            <a:ext cx="1771650" cy="3260725"/>
          </a:xfrm>
        </p:spPr>
        <p:txBody>
          <a:bodyPr rtlCol="0">
            <a:normAutofit/>
          </a:bodyPr>
          <a:lstStyle>
            <a:lvl1pPr>
              <a:defRPr sz="1600">
                <a:solidFill>
                  <a:schemeClr val="accent2"/>
                </a:solidFill>
              </a:defRPr>
            </a:lvl1pPr>
          </a:lstStyle>
          <a:p>
            <a:pPr lvl="0"/>
            <a:endParaRPr lang="id-ID" noProof="0" dirty="0"/>
          </a:p>
        </p:txBody>
      </p:sp>
    </p:spTree>
    <p:extLst>
      <p:ext uri="{BB962C8B-B14F-4D97-AF65-F5344CB8AC3E}">
        <p14:creationId xmlns:p14="http://schemas.microsoft.com/office/powerpoint/2010/main" val="4129609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 name="Freeform 5"/>
          <p:cNvSpPr>
            <a:spLocks/>
          </p:cNvSpPr>
          <p:nvPr userDrawn="1"/>
        </p:nvSpPr>
        <p:spPr bwMode="auto">
          <a:xfrm flipH="1">
            <a:off x="6979444" y="2655893"/>
            <a:ext cx="1002506" cy="133667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5" name="Freeform 5"/>
          <p:cNvSpPr>
            <a:spLocks/>
          </p:cNvSpPr>
          <p:nvPr userDrawn="1"/>
        </p:nvSpPr>
        <p:spPr bwMode="auto">
          <a:xfrm flipH="1">
            <a:off x="8152212" y="3856038"/>
            <a:ext cx="391715" cy="52070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6" name="Freeform 5"/>
          <p:cNvSpPr>
            <a:spLocks/>
          </p:cNvSpPr>
          <p:nvPr userDrawn="1"/>
        </p:nvSpPr>
        <p:spPr bwMode="auto">
          <a:xfrm flipH="1">
            <a:off x="6265070" y="2454275"/>
            <a:ext cx="390525" cy="52070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7" name="Rectangle 20"/>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8" name="Rectangle 21"/>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9" name="TextBox 22"/>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E2E8CF6-0F91-4091-B30B-CD474A62ECBD}"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20" name="Group 30"/>
          <p:cNvGrpSpPr>
            <a:grpSpLocks/>
          </p:cNvGrpSpPr>
          <p:nvPr userDrawn="1"/>
        </p:nvGrpSpPr>
        <p:grpSpPr bwMode="auto">
          <a:xfrm>
            <a:off x="260748" y="6408738"/>
            <a:ext cx="167878" cy="222250"/>
            <a:chOff x="4328868" y="5502988"/>
            <a:chExt cx="500307" cy="493774"/>
          </a:xfrm>
        </p:grpSpPr>
        <p:sp>
          <p:nvSpPr>
            <p:cNvPr id="21" name="Freeform 31">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22" name="Freeform 32">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23" name="Group 33"/>
          <p:cNvGrpSpPr>
            <a:grpSpLocks/>
          </p:cNvGrpSpPr>
          <p:nvPr userDrawn="1"/>
        </p:nvGrpSpPr>
        <p:grpSpPr bwMode="auto">
          <a:xfrm flipH="1">
            <a:off x="700089" y="6408738"/>
            <a:ext cx="167879" cy="222250"/>
            <a:chOff x="4328868" y="5502988"/>
            <a:chExt cx="500307" cy="493774"/>
          </a:xfrm>
        </p:grpSpPr>
        <p:sp>
          <p:nvSpPr>
            <p:cNvPr id="24" name="Freeform 34">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25" name="Freeform 3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26" name="Straight Connector 36"/>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0"/>
          </p:nvPr>
        </p:nvSpPr>
        <p:spPr>
          <a:xfrm>
            <a:off x="916783" y="1945436"/>
            <a:ext cx="2330054" cy="2016211"/>
          </a:xfrm>
        </p:spPr>
        <p:txBody>
          <a:bodyPr rtlCol="0">
            <a:normAutofit/>
          </a:bodyPr>
          <a:lstStyle>
            <a:lvl1pPr>
              <a:defRPr sz="2000">
                <a:solidFill>
                  <a:schemeClr val="accent2"/>
                </a:solidFill>
              </a:defRPr>
            </a:lvl1pPr>
          </a:lstStyle>
          <a:p>
            <a:pPr lvl="0"/>
            <a:endParaRPr lang="id-ID" noProof="0"/>
          </a:p>
        </p:txBody>
      </p:sp>
      <p:sp>
        <p:nvSpPr>
          <p:cNvPr id="9" name="Picture Placeholder 2"/>
          <p:cNvSpPr>
            <a:spLocks noGrp="1"/>
          </p:cNvSpPr>
          <p:nvPr>
            <p:ph type="pic" sz="quarter" idx="11"/>
          </p:nvPr>
        </p:nvSpPr>
        <p:spPr>
          <a:xfrm>
            <a:off x="3400339" y="1945436"/>
            <a:ext cx="2330054" cy="2016211"/>
          </a:xfrm>
        </p:spPr>
        <p:txBody>
          <a:bodyPr rtlCol="0">
            <a:normAutofit/>
          </a:bodyPr>
          <a:lstStyle>
            <a:lvl1pPr>
              <a:defRPr sz="2000">
                <a:solidFill>
                  <a:schemeClr val="accent2"/>
                </a:solidFill>
              </a:defRPr>
            </a:lvl1pPr>
          </a:lstStyle>
          <a:p>
            <a:pPr lvl="0"/>
            <a:endParaRPr lang="id-ID" noProof="0"/>
          </a:p>
        </p:txBody>
      </p:sp>
      <p:sp>
        <p:nvSpPr>
          <p:cNvPr id="10" name="Picture Placeholder 2"/>
          <p:cNvSpPr>
            <a:spLocks noGrp="1"/>
          </p:cNvSpPr>
          <p:nvPr>
            <p:ph type="pic" sz="quarter" idx="12"/>
          </p:nvPr>
        </p:nvSpPr>
        <p:spPr>
          <a:xfrm>
            <a:off x="5893536" y="1945436"/>
            <a:ext cx="2330054" cy="2016211"/>
          </a:xfrm>
        </p:spPr>
        <p:txBody>
          <a:bodyPr rtlCol="0">
            <a:normAutofit/>
          </a:bodyPr>
          <a:lstStyle>
            <a:lvl1pPr>
              <a:defRPr sz="2000">
                <a:solidFill>
                  <a:schemeClr val="accent2"/>
                </a:solidFill>
              </a:defRPr>
            </a:lvl1pPr>
          </a:lstStyle>
          <a:p>
            <a:pPr lvl="0"/>
            <a:endParaRPr lang="id-ID" noProof="0"/>
          </a:p>
        </p:txBody>
      </p:sp>
      <p:sp>
        <p:nvSpPr>
          <p:cNvPr id="11" name="Picture Placeholder 2"/>
          <p:cNvSpPr>
            <a:spLocks noGrp="1"/>
          </p:cNvSpPr>
          <p:nvPr>
            <p:ph type="pic" sz="quarter" idx="13"/>
          </p:nvPr>
        </p:nvSpPr>
        <p:spPr>
          <a:xfrm>
            <a:off x="916783" y="4177350"/>
            <a:ext cx="2330054" cy="2016211"/>
          </a:xfrm>
        </p:spPr>
        <p:txBody>
          <a:bodyPr rtlCol="0">
            <a:normAutofit/>
          </a:bodyPr>
          <a:lstStyle>
            <a:lvl1pPr>
              <a:defRPr sz="2000">
                <a:solidFill>
                  <a:schemeClr val="accent2"/>
                </a:solidFill>
              </a:defRPr>
            </a:lvl1pPr>
          </a:lstStyle>
          <a:p>
            <a:pPr lvl="0"/>
            <a:endParaRPr lang="id-ID" noProof="0"/>
          </a:p>
        </p:txBody>
      </p:sp>
      <p:sp>
        <p:nvSpPr>
          <p:cNvPr id="12" name="Picture Placeholder 2"/>
          <p:cNvSpPr>
            <a:spLocks noGrp="1"/>
          </p:cNvSpPr>
          <p:nvPr>
            <p:ph type="pic" sz="quarter" idx="14"/>
          </p:nvPr>
        </p:nvSpPr>
        <p:spPr>
          <a:xfrm>
            <a:off x="3400339" y="4177350"/>
            <a:ext cx="2330054" cy="2016211"/>
          </a:xfrm>
        </p:spPr>
        <p:txBody>
          <a:bodyPr rtlCol="0">
            <a:normAutofit/>
          </a:bodyPr>
          <a:lstStyle>
            <a:lvl1pPr>
              <a:defRPr sz="2000">
                <a:solidFill>
                  <a:schemeClr val="accent2"/>
                </a:solidFill>
              </a:defRPr>
            </a:lvl1pPr>
          </a:lstStyle>
          <a:p>
            <a:pPr lvl="0"/>
            <a:endParaRPr lang="id-ID" noProof="0"/>
          </a:p>
        </p:txBody>
      </p:sp>
      <p:sp>
        <p:nvSpPr>
          <p:cNvPr id="13" name="Picture Placeholder 2"/>
          <p:cNvSpPr>
            <a:spLocks noGrp="1"/>
          </p:cNvSpPr>
          <p:nvPr>
            <p:ph type="pic" sz="quarter" idx="15"/>
          </p:nvPr>
        </p:nvSpPr>
        <p:spPr>
          <a:xfrm>
            <a:off x="5893536" y="4177350"/>
            <a:ext cx="2330054" cy="2016211"/>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266670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nite alt başlıkları - üçlü">
    <p:spTree>
      <p:nvGrpSpPr>
        <p:cNvPr id="1" name=""/>
        <p:cNvGrpSpPr/>
        <p:nvPr/>
      </p:nvGrpSpPr>
      <p:grpSpPr>
        <a:xfrm>
          <a:off x="0" y="0"/>
          <a:ext cx="0" cy="0"/>
          <a:chOff x="0" y="0"/>
          <a:chExt cx="0" cy="0"/>
        </a:xfrm>
      </p:grpSpPr>
      <p:sp>
        <p:nvSpPr>
          <p:cNvPr id="6"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97A2BA9-71F3-4190-B6B3-C065E727F821}"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9" name="Group 5"/>
          <p:cNvGrpSpPr>
            <a:grpSpLocks/>
          </p:cNvGrpSpPr>
          <p:nvPr userDrawn="1"/>
        </p:nvGrpSpPr>
        <p:grpSpPr bwMode="auto">
          <a:xfrm>
            <a:off x="260748" y="6408738"/>
            <a:ext cx="167878" cy="222250"/>
            <a:chOff x="4328868" y="5502988"/>
            <a:chExt cx="500307" cy="493774"/>
          </a:xfrm>
        </p:grpSpPr>
        <p:sp>
          <p:nvSpPr>
            <p:cNvPr id="10" name="Freeform 7">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9"/>
          <p:cNvGrpSpPr>
            <a:grpSpLocks/>
          </p:cNvGrpSpPr>
          <p:nvPr userDrawn="1"/>
        </p:nvGrpSpPr>
        <p:grpSpPr bwMode="auto">
          <a:xfrm flipH="1">
            <a:off x="700089" y="6408738"/>
            <a:ext cx="167879" cy="222250"/>
            <a:chOff x="4328868" y="5502988"/>
            <a:chExt cx="500307" cy="493774"/>
          </a:xfrm>
        </p:grpSpPr>
        <p:sp>
          <p:nvSpPr>
            <p:cNvPr id="13" name="Freeform 10">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3"/>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17"/>
          <p:cNvSpPr>
            <a:spLocks noChangeArrowheads="1"/>
          </p:cNvSpPr>
          <p:nvPr userDrawn="1"/>
        </p:nvSpPr>
        <p:spPr bwMode="auto">
          <a:xfrm>
            <a:off x="4546999" y="3005138"/>
            <a:ext cx="50006" cy="863600"/>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7" name="Rectangle 121"/>
          <p:cNvSpPr>
            <a:spLocks noChangeArrowheads="1"/>
          </p:cNvSpPr>
          <p:nvPr userDrawn="1"/>
        </p:nvSpPr>
        <p:spPr bwMode="auto">
          <a:xfrm>
            <a:off x="4546999" y="4229100"/>
            <a:ext cx="50006" cy="996950"/>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grpSp>
        <p:nvGrpSpPr>
          <p:cNvPr id="18" name="Group 1"/>
          <p:cNvGrpSpPr>
            <a:grpSpLocks/>
          </p:cNvGrpSpPr>
          <p:nvPr userDrawn="1"/>
        </p:nvGrpSpPr>
        <p:grpSpPr bwMode="auto">
          <a:xfrm>
            <a:off x="4507708" y="1714505"/>
            <a:ext cx="128588" cy="981075"/>
            <a:chOff x="6010488" y="2172698"/>
            <a:chExt cx="171376" cy="1201650"/>
          </a:xfrm>
        </p:grpSpPr>
        <p:sp>
          <p:nvSpPr>
            <p:cNvPr id="19" name="Oval 6"/>
            <p:cNvSpPr>
              <a:spLocks noChangeArrowheads="1"/>
            </p:cNvSpPr>
            <p:nvPr/>
          </p:nvSpPr>
          <p:spPr bwMode="auto">
            <a:xfrm>
              <a:off x="6010488" y="2172698"/>
              <a:ext cx="171376" cy="171109"/>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0" name="Rectangle 7"/>
            <p:cNvSpPr>
              <a:spLocks noChangeArrowheads="1"/>
            </p:cNvSpPr>
            <p:nvPr/>
          </p:nvSpPr>
          <p:spPr bwMode="auto">
            <a:xfrm>
              <a:off x="6062853" y="2330196"/>
              <a:ext cx="66646" cy="1044152"/>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1" name="Group 10"/>
          <p:cNvGrpSpPr/>
          <p:nvPr userDrawn="1"/>
        </p:nvGrpSpPr>
        <p:grpSpPr>
          <a:xfrm>
            <a:off x="4446086" y="2685867"/>
            <a:ext cx="265509" cy="352956"/>
            <a:chOff x="5918994" y="3280833"/>
            <a:chExt cx="354012" cy="352956"/>
          </a:xfrm>
          <a:solidFill>
            <a:schemeClr val="accent1"/>
          </a:solidFill>
        </p:grpSpPr>
        <p:sp>
          <p:nvSpPr>
            <p:cNvPr id="22" name="Oval 63"/>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3" name="Freeform 8"/>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4" name="Group 118"/>
          <p:cNvGrpSpPr/>
          <p:nvPr userDrawn="1"/>
        </p:nvGrpSpPr>
        <p:grpSpPr>
          <a:xfrm>
            <a:off x="4453295" y="3869483"/>
            <a:ext cx="265509" cy="352956"/>
            <a:chOff x="5918994" y="3280833"/>
            <a:chExt cx="354012" cy="352956"/>
          </a:xfrm>
          <a:solidFill>
            <a:schemeClr val="accent2"/>
          </a:solidFill>
        </p:grpSpPr>
        <p:sp>
          <p:nvSpPr>
            <p:cNvPr id="25" name="Oval 66"/>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6"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7" name="Straight Connector 12"/>
          <p:cNvCxnSpPr/>
          <p:nvPr userDrawn="1"/>
        </p:nvCxnSpPr>
        <p:spPr>
          <a:xfrm>
            <a:off x="4864894" y="2786063"/>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22"/>
          <p:cNvCxnSpPr/>
          <p:nvPr userDrawn="1"/>
        </p:nvCxnSpPr>
        <p:spPr>
          <a:xfrm>
            <a:off x="1552575" y="4005263"/>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9"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9519" y="259715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375" y="3863975"/>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13"/>
          <p:cNvGrpSpPr/>
          <p:nvPr userDrawn="1"/>
        </p:nvGrpSpPr>
        <p:grpSpPr>
          <a:xfrm>
            <a:off x="4446455" y="5208398"/>
            <a:ext cx="265509" cy="352956"/>
            <a:chOff x="5918994" y="3280833"/>
            <a:chExt cx="354012" cy="352956"/>
          </a:xfrm>
          <a:solidFill>
            <a:schemeClr val="accent3"/>
          </a:solidFill>
        </p:grpSpPr>
        <p:sp>
          <p:nvSpPr>
            <p:cNvPr id="32" name="Oval 3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3"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sp>
        <p:nvSpPr>
          <p:cNvPr id="77" name="Metin Yer Tutucusu 76"/>
          <p:cNvSpPr>
            <a:spLocks noGrp="1"/>
          </p:cNvSpPr>
          <p:nvPr>
            <p:ph type="body" sz="quarter" idx="11"/>
          </p:nvPr>
        </p:nvSpPr>
        <p:spPr>
          <a:xfrm>
            <a:off x="5366658" y="3181225"/>
            <a:ext cx="2636044" cy="930275"/>
          </a:xfrm>
        </p:spPr>
        <p:txBody>
          <a:bodyPr>
            <a:noAutofit/>
          </a:bodyPr>
          <a:lstStyle>
            <a:lvl1pPr marL="0" indent="0" algn="r" eaLnBrk="1" fontAlgn="auto" hangingPunct="1">
              <a:spcBef>
                <a:spcPts val="0"/>
              </a:spcBef>
              <a:spcAft>
                <a:spcPts val="0"/>
              </a:spcAft>
              <a:buFont typeface="+mj-lt"/>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948210" y="4409168"/>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4"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35" name="Metin Yer Tutucusu 9"/>
          <p:cNvSpPr>
            <a:spLocks noGrp="1"/>
          </p:cNvSpPr>
          <p:nvPr>
            <p:ph type="body" sz="quarter" idx="13"/>
          </p:nvPr>
        </p:nvSpPr>
        <p:spPr>
          <a:xfrm>
            <a:off x="3536158" y="1063625"/>
            <a:ext cx="2071688" cy="395288"/>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Tree>
    <p:extLst>
      <p:ext uri="{BB962C8B-B14F-4D97-AF65-F5344CB8AC3E}">
        <p14:creationId xmlns:p14="http://schemas.microsoft.com/office/powerpoint/2010/main" val="4105349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Rectangle 24"/>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25"/>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33507248-7B30-497C-BE5C-96984F8A0AF0}"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8" name="Group 27"/>
          <p:cNvGrpSpPr>
            <a:grpSpLocks/>
          </p:cNvGrpSpPr>
          <p:nvPr userDrawn="1"/>
        </p:nvGrpSpPr>
        <p:grpSpPr bwMode="auto">
          <a:xfrm>
            <a:off x="260748" y="6408738"/>
            <a:ext cx="167878" cy="222250"/>
            <a:chOff x="4328868" y="5502988"/>
            <a:chExt cx="500307" cy="493774"/>
          </a:xfrm>
        </p:grpSpPr>
        <p:sp>
          <p:nvSpPr>
            <p:cNvPr id="9" name="Freeform 28">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30"/>
          <p:cNvGrpSpPr>
            <a:grpSpLocks/>
          </p:cNvGrpSpPr>
          <p:nvPr userDrawn="1"/>
        </p:nvGrpSpPr>
        <p:grpSpPr bwMode="auto">
          <a:xfrm flipH="1">
            <a:off x="700089" y="6408738"/>
            <a:ext cx="167879" cy="222250"/>
            <a:chOff x="4328868" y="5502988"/>
            <a:chExt cx="500307" cy="493774"/>
          </a:xfrm>
        </p:grpSpPr>
        <p:sp>
          <p:nvSpPr>
            <p:cNvPr id="12" name="Freeform 31">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3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33"/>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0"/>
          </p:nvPr>
        </p:nvSpPr>
        <p:spPr>
          <a:xfrm>
            <a:off x="894161" y="2152650"/>
            <a:ext cx="2405063" cy="3138488"/>
          </a:xfrm>
        </p:spPr>
        <p:txBody>
          <a:bodyPr rtlCol="0">
            <a:normAutofit/>
          </a:bodyPr>
          <a:lstStyle>
            <a:lvl1pPr>
              <a:defRPr sz="1600">
                <a:solidFill>
                  <a:schemeClr val="accent2"/>
                </a:solidFill>
              </a:defRPr>
            </a:lvl1pPr>
          </a:lstStyle>
          <a:p>
            <a:pPr lvl="0"/>
            <a:endParaRPr lang="id-ID" noProof="0"/>
          </a:p>
        </p:txBody>
      </p:sp>
      <p:sp>
        <p:nvSpPr>
          <p:cNvPr id="16" name="Picture Placeholder 14"/>
          <p:cNvSpPr>
            <a:spLocks noGrp="1"/>
          </p:cNvSpPr>
          <p:nvPr>
            <p:ph type="pic" sz="quarter" idx="11"/>
          </p:nvPr>
        </p:nvSpPr>
        <p:spPr>
          <a:xfrm>
            <a:off x="3365868" y="2152650"/>
            <a:ext cx="2405063" cy="3138488"/>
          </a:xfrm>
        </p:spPr>
        <p:txBody>
          <a:bodyPr rtlCol="0">
            <a:normAutofit/>
          </a:bodyPr>
          <a:lstStyle>
            <a:lvl1pPr>
              <a:defRPr sz="1600">
                <a:solidFill>
                  <a:schemeClr val="accent2"/>
                </a:solidFill>
              </a:defRPr>
            </a:lvl1pPr>
          </a:lstStyle>
          <a:p>
            <a:pPr lvl="0"/>
            <a:endParaRPr lang="id-ID" noProof="0"/>
          </a:p>
        </p:txBody>
      </p:sp>
      <p:sp>
        <p:nvSpPr>
          <p:cNvPr id="17" name="Picture Placeholder 14"/>
          <p:cNvSpPr>
            <a:spLocks noGrp="1"/>
          </p:cNvSpPr>
          <p:nvPr>
            <p:ph type="pic" sz="quarter" idx="12"/>
          </p:nvPr>
        </p:nvSpPr>
        <p:spPr>
          <a:xfrm>
            <a:off x="5857445" y="2152650"/>
            <a:ext cx="2405063" cy="3138488"/>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4026678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FFBD2CCC-545A-491D-8D20-3308F4329989}"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10"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89" y="6408738"/>
            <a:ext cx="167879" cy="222250"/>
            <a:chOff x="4328868" y="5502988"/>
            <a:chExt cx="500307" cy="493774"/>
          </a:xfrm>
        </p:grpSpPr>
        <p:sp>
          <p:nvSpPr>
            <p:cNvPr id="13"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3"/>
          <p:cNvSpPr>
            <a:spLocks noGrp="1"/>
          </p:cNvSpPr>
          <p:nvPr>
            <p:ph type="pic" sz="quarter" idx="10"/>
          </p:nvPr>
        </p:nvSpPr>
        <p:spPr>
          <a:xfrm>
            <a:off x="784100" y="2283008"/>
            <a:ext cx="3727308" cy="3753338"/>
          </a:xfrm>
        </p:spPr>
        <p:txBody>
          <a:bodyPr rtlCol="0">
            <a:normAutofit/>
          </a:bodyPr>
          <a:lstStyle>
            <a:lvl1pPr>
              <a:defRPr sz="1800">
                <a:solidFill>
                  <a:schemeClr val="accent2"/>
                </a:solidFill>
              </a:defRPr>
            </a:lvl1pPr>
          </a:lstStyle>
          <a:p>
            <a:pPr lvl="0"/>
            <a:endParaRPr lang="id-ID" noProof="0"/>
          </a:p>
        </p:txBody>
      </p:sp>
      <p:sp>
        <p:nvSpPr>
          <p:cNvPr id="9" name="Picture Placeholder 3"/>
          <p:cNvSpPr>
            <a:spLocks noGrp="1"/>
          </p:cNvSpPr>
          <p:nvPr>
            <p:ph type="pic" sz="quarter" idx="11"/>
          </p:nvPr>
        </p:nvSpPr>
        <p:spPr>
          <a:xfrm>
            <a:off x="4887572" y="2283008"/>
            <a:ext cx="3727308" cy="3753338"/>
          </a:xfrm>
        </p:spPr>
        <p:txBody>
          <a:bodyPr rtlCol="0">
            <a:normAutofit/>
          </a:bodyPr>
          <a:lstStyle>
            <a:lvl1pPr>
              <a:defRPr sz="1800">
                <a:solidFill>
                  <a:schemeClr val="accent2"/>
                </a:solidFill>
              </a:defRPr>
            </a:lvl1pPr>
          </a:lstStyle>
          <a:p>
            <a:pPr lvl="0"/>
            <a:endParaRPr lang="id-ID" noProof="0"/>
          </a:p>
        </p:txBody>
      </p:sp>
    </p:spTree>
    <p:extLst>
      <p:ext uri="{BB962C8B-B14F-4D97-AF65-F5344CB8AC3E}">
        <p14:creationId xmlns:p14="http://schemas.microsoft.com/office/powerpoint/2010/main" val="2695927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Rectangle 12"/>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830C1169-57CC-4191-8F93-22A000E061C0}"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25"/>
          <p:cNvGrpSpPr>
            <a:grpSpLocks/>
          </p:cNvGrpSpPr>
          <p:nvPr userDrawn="1"/>
        </p:nvGrpSpPr>
        <p:grpSpPr bwMode="auto">
          <a:xfrm flipH="1">
            <a:off x="700089" y="6408738"/>
            <a:ext cx="167879" cy="222250"/>
            <a:chOff x="4328868" y="5502988"/>
            <a:chExt cx="500307" cy="493774"/>
          </a:xfrm>
        </p:grpSpPr>
        <p:sp>
          <p:nvSpPr>
            <p:cNvPr id="11" name="Freeform 26">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3"/>
          <p:cNvSpPr>
            <a:spLocks noGrp="1"/>
          </p:cNvSpPr>
          <p:nvPr>
            <p:ph type="pic" sz="quarter" idx="10"/>
          </p:nvPr>
        </p:nvSpPr>
        <p:spPr>
          <a:xfrm>
            <a:off x="784100" y="2283008"/>
            <a:ext cx="3727308" cy="3753338"/>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3007819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Rectangle 14"/>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15"/>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3"/>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E82C0C81-9D6B-41A8-B412-E16ADDD7CB81}"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10" name="Group 24"/>
          <p:cNvGrpSpPr>
            <a:grpSpLocks/>
          </p:cNvGrpSpPr>
          <p:nvPr userDrawn="1"/>
        </p:nvGrpSpPr>
        <p:grpSpPr bwMode="auto">
          <a:xfrm>
            <a:off x="260748" y="6408738"/>
            <a:ext cx="167878" cy="222250"/>
            <a:chOff x="4328868" y="5502988"/>
            <a:chExt cx="500307" cy="493774"/>
          </a:xfrm>
        </p:grpSpPr>
        <p:sp>
          <p:nvSpPr>
            <p:cNvPr id="11" name="Freeform 25">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27"/>
          <p:cNvGrpSpPr>
            <a:grpSpLocks/>
          </p:cNvGrpSpPr>
          <p:nvPr userDrawn="1"/>
        </p:nvGrpSpPr>
        <p:grpSpPr bwMode="auto">
          <a:xfrm flipH="1">
            <a:off x="700089" y="6408738"/>
            <a:ext cx="167879" cy="222250"/>
            <a:chOff x="4328868" y="5502988"/>
            <a:chExt cx="500307" cy="493774"/>
          </a:xfrm>
        </p:grpSpPr>
        <p:sp>
          <p:nvSpPr>
            <p:cNvPr id="14" name="Freeform 28">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0"/>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2"/>
          </p:nvPr>
        </p:nvSpPr>
        <p:spPr>
          <a:xfrm>
            <a:off x="0" y="0"/>
            <a:ext cx="9144000" cy="3143250"/>
          </a:xfrm>
        </p:spPr>
        <p:txBody>
          <a:bodyPr rtlCol="0">
            <a:normAutofit/>
          </a:bodyPr>
          <a:lstStyle>
            <a:lvl1pPr>
              <a:defRPr sz="2000">
                <a:solidFill>
                  <a:schemeClr val="accent2"/>
                </a:solidFill>
              </a:defRPr>
            </a:lvl1pPr>
          </a:lstStyle>
          <a:p>
            <a:pPr lvl="0"/>
            <a:endParaRPr lang="id-ID" noProof="0"/>
          </a:p>
        </p:txBody>
      </p:sp>
      <p:sp>
        <p:nvSpPr>
          <p:cNvPr id="8" name="Picture Placeholder 3"/>
          <p:cNvSpPr>
            <a:spLocks noGrp="1"/>
          </p:cNvSpPr>
          <p:nvPr>
            <p:ph type="pic" sz="quarter" idx="11"/>
          </p:nvPr>
        </p:nvSpPr>
        <p:spPr>
          <a:xfrm>
            <a:off x="1092443" y="1280872"/>
            <a:ext cx="1162755" cy="2598991"/>
          </a:xfrm>
        </p:spPr>
        <p:txBody>
          <a:bodyPr rtlCol="0">
            <a:normAutofit/>
          </a:bodyPr>
          <a:lstStyle>
            <a:lvl1pPr>
              <a:defRPr sz="1800">
                <a:solidFill>
                  <a:schemeClr val="accent2"/>
                </a:solidFill>
              </a:defRPr>
            </a:lvl1pPr>
          </a:lstStyle>
          <a:p>
            <a:pPr lvl="0"/>
            <a:endParaRPr lang="id-ID" noProof="0" dirty="0"/>
          </a:p>
        </p:txBody>
      </p:sp>
      <p:sp>
        <p:nvSpPr>
          <p:cNvPr id="9" name="Picture Placeholder 3"/>
          <p:cNvSpPr>
            <a:spLocks noGrp="1"/>
          </p:cNvSpPr>
          <p:nvPr>
            <p:ph type="pic" sz="quarter" idx="10"/>
          </p:nvPr>
        </p:nvSpPr>
        <p:spPr>
          <a:xfrm>
            <a:off x="2141805" y="839416"/>
            <a:ext cx="1332310" cy="2977979"/>
          </a:xfrm>
        </p:spPr>
        <p:txBody>
          <a:bodyPr rtlCol="0">
            <a:normAutofit/>
          </a:bodyPr>
          <a:lstStyle>
            <a:lvl1pPr>
              <a:defRPr sz="1800">
                <a:solidFill>
                  <a:schemeClr val="accent2"/>
                </a:solidFill>
              </a:defRPr>
            </a:lvl1pPr>
          </a:lstStyle>
          <a:p>
            <a:pPr lvl="0"/>
            <a:endParaRPr lang="id-ID" noProof="0" dirty="0"/>
          </a:p>
        </p:txBody>
      </p:sp>
    </p:spTree>
    <p:extLst>
      <p:ext uri="{BB962C8B-B14F-4D97-AF65-F5344CB8AC3E}">
        <p14:creationId xmlns:p14="http://schemas.microsoft.com/office/powerpoint/2010/main" val="1974001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Rectangle 12"/>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2FB1F3CC-A9B1-4F7C-A592-A8BF5BA91DA7}"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25"/>
          <p:cNvGrpSpPr>
            <a:grpSpLocks/>
          </p:cNvGrpSpPr>
          <p:nvPr userDrawn="1"/>
        </p:nvGrpSpPr>
        <p:grpSpPr bwMode="auto">
          <a:xfrm flipH="1">
            <a:off x="700089" y="6408738"/>
            <a:ext cx="167879" cy="222250"/>
            <a:chOff x="4328868" y="5502988"/>
            <a:chExt cx="500307" cy="493774"/>
          </a:xfrm>
        </p:grpSpPr>
        <p:sp>
          <p:nvSpPr>
            <p:cNvPr id="11" name="Freeform 26">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3"/>
          <p:cNvSpPr>
            <a:spLocks noGrp="1"/>
          </p:cNvSpPr>
          <p:nvPr>
            <p:ph type="pic" sz="quarter" idx="11"/>
          </p:nvPr>
        </p:nvSpPr>
        <p:spPr>
          <a:xfrm>
            <a:off x="3949726" y="3164622"/>
            <a:ext cx="5114993" cy="4020519"/>
          </a:xfrm>
        </p:spPr>
        <p:txBody>
          <a:bodyPr rtlCol="0">
            <a:normAutofit/>
          </a:bodyPr>
          <a:lstStyle>
            <a:lvl1pPr>
              <a:defRPr sz="1800">
                <a:solidFill>
                  <a:schemeClr val="accent2"/>
                </a:solidFill>
              </a:defRPr>
            </a:lvl1pPr>
          </a:lstStyle>
          <a:p>
            <a:pPr lvl="0"/>
            <a:endParaRPr lang="id-ID" noProof="0" dirty="0"/>
          </a:p>
        </p:txBody>
      </p:sp>
    </p:spTree>
    <p:extLst>
      <p:ext uri="{BB962C8B-B14F-4D97-AF65-F5344CB8AC3E}">
        <p14:creationId xmlns:p14="http://schemas.microsoft.com/office/powerpoint/2010/main" val="4085197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2"/>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E549BF8C-0471-46A9-BACF-83563552D80E}"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9" name="Group 23"/>
          <p:cNvGrpSpPr>
            <a:grpSpLocks/>
          </p:cNvGrpSpPr>
          <p:nvPr userDrawn="1"/>
        </p:nvGrpSpPr>
        <p:grpSpPr bwMode="auto">
          <a:xfrm>
            <a:off x="260748" y="6408738"/>
            <a:ext cx="167878" cy="222250"/>
            <a:chOff x="4328868" y="5502988"/>
            <a:chExt cx="500307" cy="493774"/>
          </a:xfrm>
        </p:grpSpPr>
        <p:sp>
          <p:nvSpPr>
            <p:cNvPr id="10"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89" y="6408738"/>
            <a:ext cx="167879" cy="222250"/>
            <a:chOff x="4328868" y="5502988"/>
            <a:chExt cx="500307" cy="493774"/>
          </a:xfrm>
        </p:grpSpPr>
        <p:sp>
          <p:nvSpPr>
            <p:cNvPr id="13"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1"/>
          </p:nvPr>
        </p:nvSpPr>
        <p:spPr>
          <a:xfrm>
            <a:off x="0" y="-23813"/>
            <a:ext cx="9144000" cy="4117976"/>
          </a:xfrm>
        </p:spPr>
        <p:txBody>
          <a:bodyPr rtlCol="0">
            <a:normAutofit/>
          </a:bodyPr>
          <a:lstStyle>
            <a:lvl1pPr>
              <a:defRPr>
                <a:solidFill>
                  <a:schemeClr val="accent2"/>
                </a:solidFill>
              </a:defRPr>
            </a:lvl1pPr>
          </a:lstStyle>
          <a:p>
            <a:pPr lvl="0"/>
            <a:endParaRPr lang="id-ID" noProof="0"/>
          </a:p>
        </p:txBody>
      </p:sp>
      <p:sp>
        <p:nvSpPr>
          <p:cNvPr id="8" name="Picture Placeholder 3"/>
          <p:cNvSpPr>
            <a:spLocks noGrp="1"/>
          </p:cNvSpPr>
          <p:nvPr>
            <p:ph type="pic" sz="quarter" idx="10"/>
          </p:nvPr>
        </p:nvSpPr>
        <p:spPr>
          <a:xfrm>
            <a:off x="4876743" y="662473"/>
            <a:ext cx="2051237"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rtlCol="0">
            <a:normAutofit/>
          </a:bodyPr>
          <a:lstStyle>
            <a:lvl1pPr>
              <a:defRPr sz="1600">
                <a:solidFill>
                  <a:schemeClr val="bg1"/>
                </a:solidFill>
              </a:defRPr>
            </a:lvl1pPr>
          </a:lstStyle>
          <a:p>
            <a:pPr lvl="0"/>
            <a:endParaRPr lang="id-ID" noProof="0" dirty="0"/>
          </a:p>
        </p:txBody>
      </p:sp>
    </p:spTree>
    <p:extLst>
      <p:ext uri="{BB962C8B-B14F-4D97-AF65-F5344CB8AC3E}">
        <p14:creationId xmlns:p14="http://schemas.microsoft.com/office/powerpoint/2010/main" val="23393538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8"/>
          <p:cNvSpPr/>
          <p:nvPr userDrawn="1"/>
        </p:nvSpPr>
        <p:spPr>
          <a:xfrm>
            <a:off x="2" y="0"/>
            <a:ext cx="9140429" cy="4000500"/>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77FFAC63-46BE-420F-9426-1407BA7AE21C}"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26"/>
          <p:cNvGrpSpPr>
            <a:grpSpLocks/>
          </p:cNvGrpSpPr>
          <p:nvPr userDrawn="1"/>
        </p:nvGrpSpPr>
        <p:grpSpPr bwMode="auto">
          <a:xfrm flipH="1">
            <a:off x="700089" y="6408738"/>
            <a:ext cx="167879" cy="222250"/>
            <a:chOff x="4328868" y="5502988"/>
            <a:chExt cx="500307" cy="493774"/>
          </a:xfrm>
        </p:grpSpPr>
        <p:sp>
          <p:nvSpPr>
            <p:cNvPr id="12"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0"/>
          </p:nvPr>
        </p:nvSpPr>
        <p:spPr>
          <a:xfrm>
            <a:off x="3198826" y="1704103"/>
            <a:ext cx="2724859" cy="2288465"/>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187245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3" name="Rectangle 12"/>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p:cNvSpPr txBox="1">
            <a:spLocks noChangeArrowheads="1"/>
          </p:cNvSpPr>
          <p:nvPr userDrawn="1"/>
        </p:nvSpPr>
        <p:spPr bwMode="auto">
          <a:xfrm>
            <a:off x="8596606" y="379418"/>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A3D98F5B-3135-4C4F-88E5-18764E620339}"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5"/>
          <p:cNvGrpSpPr>
            <a:grpSpLocks/>
          </p:cNvGrpSpPr>
          <p:nvPr userDrawn="1"/>
        </p:nvGrpSpPr>
        <p:grpSpPr bwMode="auto">
          <a:xfrm flipH="1">
            <a:off x="700089" y="6408738"/>
            <a:ext cx="167879" cy="222250"/>
            <a:chOff x="4328868" y="5502988"/>
            <a:chExt cx="500307" cy="493774"/>
          </a:xfrm>
        </p:grpSpPr>
        <p:sp>
          <p:nvSpPr>
            <p:cNvPr id="11" name="Freeform 26">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0"/>
          </p:nvPr>
        </p:nvSpPr>
        <p:spPr>
          <a:xfrm>
            <a:off x="0" y="2140436"/>
            <a:ext cx="9144000" cy="3241193"/>
          </a:xfrm>
        </p:spPr>
        <p:txBody>
          <a:bodyPr rtlCol="0">
            <a:normAutofit/>
          </a:bodyPr>
          <a:lstStyle>
            <a:lvl1pPr>
              <a:defRPr>
                <a:solidFill>
                  <a:schemeClr val="accent2"/>
                </a:solidFill>
              </a:defRPr>
            </a:lvl1pPr>
          </a:lstStyle>
          <a:p>
            <a:pPr lvl="0"/>
            <a:endParaRPr lang="id-ID" noProof="0"/>
          </a:p>
        </p:txBody>
      </p:sp>
    </p:spTree>
    <p:extLst>
      <p:ext uri="{BB962C8B-B14F-4D97-AF65-F5344CB8AC3E}">
        <p14:creationId xmlns:p14="http://schemas.microsoft.com/office/powerpoint/2010/main" val="1863538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22"/>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3"/>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04BCE700-9123-4FDB-950F-F0242A03DC70}"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8" name="Group 24"/>
          <p:cNvGrpSpPr>
            <a:grpSpLocks/>
          </p:cNvGrpSpPr>
          <p:nvPr userDrawn="1"/>
        </p:nvGrpSpPr>
        <p:grpSpPr bwMode="auto">
          <a:xfrm>
            <a:off x="260748" y="6408738"/>
            <a:ext cx="167878" cy="222250"/>
            <a:chOff x="4328868" y="5502988"/>
            <a:chExt cx="500307" cy="493774"/>
          </a:xfrm>
        </p:grpSpPr>
        <p:sp>
          <p:nvSpPr>
            <p:cNvPr id="9" name="Freeform 25">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27"/>
          <p:cNvGrpSpPr>
            <a:grpSpLocks/>
          </p:cNvGrpSpPr>
          <p:nvPr userDrawn="1"/>
        </p:nvGrpSpPr>
        <p:grpSpPr bwMode="auto">
          <a:xfrm flipH="1">
            <a:off x="700089" y="6408738"/>
            <a:ext cx="167879" cy="222250"/>
            <a:chOff x="4328868" y="5502988"/>
            <a:chExt cx="500307" cy="493774"/>
          </a:xfrm>
        </p:grpSpPr>
        <p:sp>
          <p:nvSpPr>
            <p:cNvPr id="12" name="Freeform 28">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30"/>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972081" y="3516318"/>
            <a:ext cx="1025128" cy="1366837"/>
          </a:xfrm>
          <a:prstGeom prst="ellipse">
            <a:avLst/>
          </a:prstGeom>
          <a:ln w="57150">
            <a:solidFill>
              <a:schemeClr val="accent1"/>
            </a:solidFill>
          </a:ln>
        </p:spPr>
        <p:txBody>
          <a:bodyPr rtlCol="0">
            <a:normAutofit/>
          </a:bodyPr>
          <a:lstStyle>
            <a:lvl1pPr>
              <a:defRPr sz="1400">
                <a:solidFill>
                  <a:schemeClr val="accent2"/>
                </a:solidFill>
              </a:defRPr>
            </a:lvl1pPr>
          </a:lstStyle>
          <a:p>
            <a:pPr lvl="0"/>
            <a:endParaRPr lang="id-ID" noProof="0"/>
          </a:p>
        </p:txBody>
      </p:sp>
      <p:sp>
        <p:nvSpPr>
          <p:cNvPr id="16" name="Picture Placeholder 3"/>
          <p:cNvSpPr>
            <a:spLocks noGrp="1"/>
          </p:cNvSpPr>
          <p:nvPr>
            <p:ph type="pic" sz="quarter" idx="11"/>
          </p:nvPr>
        </p:nvSpPr>
        <p:spPr>
          <a:xfrm>
            <a:off x="7146795" y="4823214"/>
            <a:ext cx="1025128" cy="1366837"/>
          </a:xfrm>
          <a:prstGeom prst="ellipse">
            <a:avLst/>
          </a:prstGeom>
          <a:ln w="57150">
            <a:solidFill>
              <a:schemeClr val="accent2"/>
            </a:solidFill>
          </a:ln>
        </p:spPr>
        <p:txBody>
          <a:bodyPr rtlCol="0">
            <a:normAutofit/>
          </a:bodyPr>
          <a:lstStyle>
            <a:lvl1pPr>
              <a:defRPr sz="1400">
                <a:solidFill>
                  <a:schemeClr val="accent5"/>
                </a:solidFill>
              </a:defRPr>
            </a:lvl1pPr>
          </a:lstStyle>
          <a:p>
            <a:pPr lvl="0"/>
            <a:endParaRPr lang="id-ID" noProof="0" dirty="0"/>
          </a:p>
        </p:txBody>
      </p:sp>
    </p:spTree>
    <p:extLst>
      <p:ext uri="{BB962C8B-B14F-4D97-AF65-F5344CB8AC3E}">
        <p14:creationId xmlns:p14="http://schemas.microsoft.com/office/powerpoint/2010/main" val="1872673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Rectangle 2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Rectangle 2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8" name="TextBox 2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C1D94BFF-7BA1-40A5-A492-E81683CF77E2}"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9" name="Group 26"/>
          <p:cNvGrpSpPr>
            <a:grpSpLocks/>
          </p:cNvGrpSpPr>
          <p:nvPr userDrawn="1"/>
        </p:nvGrpSpPr>
        <p:grpSpPr bwMode="auto">
          <a:xfrm>
            <a:off x="260748" y="6408738"/>
            <a:ext cx="167878" cy="222250"/>
            <a:chOff x="4328868" y="5502988"/>
            <a:chExt cx="500307" cy="493774"/>
          </a:xfrm>
        </p:grpSpPr>
        <p:sp>
          <p:nvSpPr>
            <p:cNvPr id="10" name="Freeform 27">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9"/>
          <p:cNvGrpSpPr>
            <a:grpSpLocks/>
          </p:cNvGrpSpPr>
          <p:nvPr userDrawn="1"/>
        </p:nvGrpSpPr>
        <p:grpSpPr bwMode="auto">
          <a:xfrm flipH="1">
            <a:off x="700089" y="6408738"/>
            <a:ext cx="167879" cy="222250"/>
            <a:chOff x="4328868" y="5502988"/>
            <a:chExt cx="500307" cy="493774"/>
          </a:xfrm>
        </p:grpSpPr>
        <p:sp>
          <p:nvSpPr>
            <p:cNvPr id="13" name="Freeform 30">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3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32"/>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972081" y="3614796"/>
            <a:ext cx="1025128" cy="1366837"/>
          </a:xfrm>
          <a:prstGeom prst="ellipse">
            <a:avLst/>
          </a:prstGeom>
          <a:ln w="57150">
            <a:solidFill>
              <a:schemeClr val="accent5"/>
            </a:solidFill>
          </a:ln>
        </p:spPr>
        <p:txBody>
          <a:bodyPr rtlCol="0">
            <a:normAutofit/>
          </a:bodyPr>
          <a:lstStyle>
            <a:lvl1pPr>
              <a:defRPr sz="1400">
                <a:solidFill>
                  <a:schemeClr val="accent2"/>
                </a:solidFill>
              </a:defRPr>
            </a:lvl1pPr>
          </a:lstStyle>
          <a:p>
            <a:pPr lvl="0"/>
            <a:endParaRPr lang="id-ID" noProof="0" dirty="0"/>
          </a:p>
        </p:txBody>
      </p:sp>
      <p:sp>
        <p:nvSpPr>
          <p:cNvPr id="16" name="Picture Placeholder 3"/>
          <p:cNvSpPr>
            <a:spLocks noGrp="1"/>
          </p:cNvSpPr>
          <p:nvPr>
            <p:ph type="pic" sz="quarter" idx="11"/>
          </p:nvPr>
        </p:nvSpPr>
        <p:spPr>
          <a:xfrm>
            <a:off x="7146795" y="4921692"/>
            <a:ext cx="1025128" cy="1366837"/>
          </a:xfrm>
          <a:prstGeom prst="ellipse">
            <a:avLst/>
          </a:prstGeom>
          <a:ln w="57150">
            <a:solidFill>
              <a:schemeClr val="accent6"/>
            </a:solidFill>
          </a:ln>
        </p:spPr>
        <p:txBody>
          <a:bodyPr rtlCol="0">
            <a:normAutofit/>
          </a:bodyPr>
          <a:lstStyle>
            <a:lvl1pPr>
              <a:defRPr sz="1400">
                <a:solidFill>
                  <a:schemeClr val="accent2"/>
                </a:solidFill>
              </a:defRPr>
            </a:lvl1pPr>
          </a:lstStyle>
          <a:p>
            <a:pPr lvl="0"/>
            <a:endParaRPr lang="id-ID" noProof="0" dirty="0"/>
          </a:p>
        </p:txBody>
      </p:sp>
      <p:sp>
        <p:nvSpPr>
          <p:cNvPr id="49" name="Picture Placeholder 3"/>
          <p:cNvSpPr>
            <a:spLocks noGrp="1"/>
          </p:cNvSpPr>
          <p:nvPr>
            <p:ph type="pic" sz="quarter" idx="12"/>
          </p:nvPr>
        </p:nvSpPr>
        <p:spPr>
          <a:xfrm>
            <a:off x="972081" y="971208"/>
            <a:ext cx="1025128" cy="1366837"/>
          </a:xfrm>
          <a:prstGeom prst="ellipse">
            <a:avLst/>
          </a:prstGeom>
          <a:ln w="57150">
            <a:solidFill>
              <a:schemeClr val="accent3"/>
            </a:solidFill>
          </a:ln>
        </p:spPr>
        <p:txBody>
          <a:bodyPr rtlCol="0">
            <a:normAutofit/>
          </a:bodyPr>
          <a:lstStyle>
            <a:lvl1pPr>
              <a:defRPr sz="1400">
                <a:solidFill>
                  <a:schemeClr val="accent2"/>
                </a:solidFill>
              </a:defRPr>
            </a:lvl1pPr>
          </a:lstStyle>
          <a:p>
            <a:pPr lvl="0"/>
            <a:endParaRPr lang="id-ID" noProof="0" dirty="0"/>
          </a:p>
        </p:txBody>
      </p:sp>
      <p:sp>
        <p:nvSpPr>
          <p:cNvPr id="50" name="Picture Placeholder 3"/>
          <p:cNvSpPr>
            <a:spLocks noGrp="1"/>
          </p:cNvSpPr>
          <p:nvPr>
            <p:ph type="pic" sz="quarter" idx="13"/>
          </p:nvPr>
        </p:nvSpPr>
        <p:spPr>
          <a:xfrm>
            <a:off x="7146795" y="2278104"/>
            <a:ext cx="1025128" cy="1366837"/>
          </a:xfrm>
          <a:prstGeom prst="ellipse">
            <a:avLst/>
          </a:prstGeom>
          <a:ln w="57150">
            <a:solidFill>
              <a:schemeClr val="accent4"/>
            </a:solidFill>
          </a:ln>
        </p:spPr>
        <p:txBody>
          <a:bodyPr rtlCol="0">
            <a:normAutofit/>
          </a:bodyPr>
          <a:lstStyle>
            <a:lvl1pPr>
              <a:defRPr sz="1400">
                <a:solidFill>
                  <a:schemeClr val="accent2"/>
                </a:solidFill>
              </a:defRPr>
            </a:lvl1pPr>
          </a:lstStyle>
          <a:p>
            <a:pPr lvl="0"/>
            <a:endParaRPr lang="id-ID" noProof="0" dirty="0"/>
          </a:p>
        </p:txBody>
      </p:sp>
    </p:spTree>
    <p:extLst>
      <p:ext uri="{BB962C8B-B14F-4D97-AF65-F5344CB8AC3E}">
        <p14:creationId xmlns:p14="http://schemas.microsoft.com/office/powerpoint/2010/main" val="335945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ünite alt başlıkları - 4lüilk">
    <p:spTree>
      <p:nvGrpSpPr>
        <p:cNvPr id="1" name=""/>
        <p:cNvGrpSpPr/>
        <p:nvPr/>
      </p:nvGrpSpPr>
      <p:grpSpPr>
        <a:xfrm>
          <a:off x="0" y="0"/>
          <a:ext cx="0" cy="0"/>
          <a:chOff x="0" y="0"/>
          <a:chExt cx="0" cy="0"/>
        </a:xfrm>
      </p:grpSpPr>
      <p:sp>
        <p:nvSpPr>
          <p:cNvPr id="7"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E69EF771-4AC6-4542-B66D-C3C751F65D02}"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10" name="Group 5"/>
          <p:cNvGrpSpPr>
            <a:grpSpLocks/>
          </p:cNvGrpSpPr>
          <p:nvPr userDrawn="1"/>
        </p:nvGrpSpPr>
        <p:grpSpPr bwMode="auto">
          <a:xfrm>
            <a:off x="260748" y="6408738"/>
            <a:ext cx="167878" cy="222250"/>
            <a:chOff x="4328868" y="5502988"/>
            <a:chExt cx="500307" cy="493774"/>
          </a:xfrm>
        </p:grpSpPr>
        <p:sp>
          <p:nvSpPr>
            <p:cNvPr id="11" name="Freeform 7">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9"/>
          <p:cNvGrpSpPr>
            <a:grpSpLocks/>
          </p:cNvGrpSpPr>
          <p:nvPr userDrawn="1"/>
        </p:nvGrpSpPr>
        <p:grpSpPr bwMode="auto">
          <a:xfrm flipH="1">
            <a:off x="700089" y="6408738"/>
            <a:ext cx="167879" cy="222250"/>
            <a:chOff x="4328868" y="5502988"/>
            <a:chExt cx="500307" cy="493774"/>
          </a:xfrm>
        </p:grpSpPr>
        <p:sp>
          <p:nvSpPr>
            <p:cNvPr id="14" name="Freeform 10">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17"/>
          <p:cNvSpPr>
            <a:spLocks noChangeArrowheads="1"/>
          </p:cNvSpPr>
          <p:nvPr userDrawn="1"/>
        </p:nvSpPr>
        <p:spPr bwMode="auto">
          <a:xfrm>
            <a:off x="4552950" y="2860675"/>
            <a:ext cx="55960" cy="674688"/>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8" name="Rectangle 121"/>
          <p:cNvSpPr>
            <a:spLocks noChangeArrowheads="1"/>
          </p:cNvSpPr>
          <p:nvPr userDrawn="1"/>
        </p:nvSpPr>
        <p:spPr bwMode="auto">
          <a:xfrm>
            <a:off x="4552950" y="3860805"/>
            <a:ext cx="55960" cy="766763"/>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sp>
        <p:nvSpPr>
          <p:cNvPr id="19" name="TextBox 50"/>
          <p:cNvSpPr txBox="1">
            <a:spLocks noChangeArrowheads="1"/>
          </p:cNvSpPr>
          <p:nvPr userDrawn="1"/>
        </p:nvSpPr>
        <p:spPr bwMode="auto">
          <a:xfrm>
            <a:off x="3735874" y="1298575"/>
            <a:ext cx="1672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mtClean="0">
                <a:solidFill>
                  <a:srgbClr val="A6A6A6"/>
                </a:solidFill>
                <a:latin typeface="Open Sans Condensed Light"/>
                <a:ea typeface="Open Sans Condensed Light"/>
                <a:cs typeface="Open Sans Condensed Light"/>
              </a:rPr>
              <a:t>ünite</a:t>
            </a:r>
            <a:r>
              <a:rPr lang="id-ID" smtClean="0">
                <a:solidFill>
                  <a:srgbClr val="A6A6A6"/>
                </a:solidFill>
                <a:latin typeface="Open Sans Condensed Light"/>
                <a:ea typeface="Open Sans Condensed Light"/>
                <a:cs typeface="Open Sans Condensed Light"/>
              </a:rPr>
              <a:t> </a:t>
            </a:r>
            <a:r>
              <a:rPr lang="tr-TR" smtClean="0">
                <a:solidFill>
                  <a:srgbClr val="16A085"/>
                </a:solidFill>
                <a:latin typeface="Open Sans Condensed Light"/>
                <a:ea typeface="Open Sans Condensed Light"/>
                <a:cs typeface="Open Sans Condensed Light"/>
              </a:rPr>
              <a:t>başlıkları</a:t>
            </a:r>
            <a:endParaRPr lang="en-US" smtClean="0">
              <a:solidFill>
                <a:srgbClr val="A6A6A6"/>
              </a:solidFill>
              <a:latin typeface="Open Sans Condensed Light"/>
              <a:ea typeface="Open Sans Condensed Light"/>
              <a:cs typeface="Open Sans Condensed Light"/>
            </a:endParaRPr>
          </a:p>
        </p:txBody>
      </p:sp>
      <p:grpSp>
        <p:nvGrpSpPr>
          <p:cNvPr id="20" name="Group 1"/>
          <p:cNvGrpSpPr>
            <a:grpSpLocks/>
          </p:cNvGrpSpPr>
          <p:nvPr userDrawn="1"/>
        </p:nvGrpSpPr>
        <p:grpSpPr bwMode="auto">
          <a:xfrm>
            <a:off x="4507707" y="1714500"/>
            <a:ext cx="151210" cy="831850"/>
            <a:chOff x="6010488" y="2172698"/>
            <a:chExt cx="171376" cy="1201650"/>
          </a:xfrm>
        </p:grpSpPr>
        <p:sp>
          <p:nvSpPr>
            <p:cNvPr id="21" name="Oval 6"/>
            <p:cNvSpPr>
              <a:spLocks noChangeArrowheads="1"/>
            </p:cNvSpPr>
            <p:nvPr/>
          </p:nvSpPr>
          <p:spPr bwMode="auto">
            <a:xfrm>
              <a:off x="6010488" y="2172698"/>
              <a:ext cx="171376" cy="171993"/>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2" name="Rectangle 7"/>
            <p:cNvSpPr>
              <a:spLocks noChangeArrowheads="1"/>
            </p:cNvSpPr>
            <p:nvPr/>
          </p:nvSpPr>
          <p:spPr bwMode="auto">
            <a:xfrm>
              <a:off x="6061766" y="2330931"/>
              <a:ext cx="68821" cy="1043417"/>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3" name="Group 10"/>
          <p:cNvGrpSpPr/>
          <p:nvPr userDrawn="1"/>
        </p:nvGrpSpPr>
        <p:grpSpPr>
          <a:xfrm>
            <a:off x="4450568" y="2507739"/>
            <a:ext cx="265509" cy="352956"/>
            <a:chOff x="5918994" y="3280833"/>
            <a:chExt cx="354012" cy="352956"/>
          </a:xfrm>
          <a:solidFill>
            <a:schemeClr val="accent1"/>
          </a:solidFill>
        </p:grpSpPr>
        <p:sp>
          <p:nvSpPr>
            <p:cNvPr id="24" name="Oval 63"/>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5" name="Freeform 8"/>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6" name="Group 118"/>
          <p:cNvGrpSpPr/>
          <p:nvPr userDrawn="1"/>
        </p:nvGrpSpPr>
        <p:grpSpPr>
          <a:xfrm>
            <a:off x="4450568" y="3525071"/>
            <a:ext cx="265509" cy="352956"/>
            <a:chOff x="5918994" y="3280833"/>
            <a:chExt cx="354012" cy="352956"/>
          </a:xfrm>
          <a:solidFill>
            <a:schemeClr val="accent2"/>
          </a:solidFill>
        </p:grpSpPr>
        <p:sp>
          <p:nvSpPr>
            <p:cNvPr id="27" name="Oval 66"/>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8"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9" name="Straight Connector 12"/>
          <p:cNvCxnSpPr/>
          <p:nvPr userDrawn="1"/>
        </p:nvCxnSpPr>
        <p:spPr>
          <a:xfrm>
            <a:off x="4727973" y="2801938"/>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2"/>
          <p:cNvCxnSpPr/>
          <p:nvPr userDrawn="1"/>
        </p:nvCxnSpPr>
        <p:spPr>
          <a:xfrm>
            <a:off x="1671639" y="3525838"/>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1"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025" y="26114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9442" y="3333750"/>
            <a:ext cx="3250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3"/>
          <p:cNvGrpSpPr/>
          <p:nvPr userDrawn="1"/>
        </p:nvGrpSpPr>
        <p:grpSpPr>
          <a:xfrm>
            <a:off x="4462112" y="4627622"/>
            <a:ext cx="265509" cy="352956"/>
            <a:chOff x="5918994" y="3280833"/>
            <a:chExt cx="354012" cy="352956"/>
          </a:xfrm>
          <a:solidFill>
            <a:schemeClr val="accent3"/>
          </a:solidFill>
        </p:grpSpPr>
        <p:sp>
          <p:nvSpPr>
            <p:cNvPr id="34" name="Oval 3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5"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37" name="Straight Connector 33"/>
          <p:cNvCxnSpPr/>
          <p:nvPr userDrawn="1"/>
        </p:nvCxnSpPr>
        <p:spPr>
          <a:xfrm>
            <a:off x="4801791" y="4770438"/>
            <a:ext cx="26372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Resim 3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4516" y="45545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7"/>
          <p:cNvSpPr>
            <a:spLocks noChangeArrowheads="1"/>
          </p:cNvSpPr>
          <p:nvPr userDrawn="1"/>
        </p:nvSpPr>
        <p:spPr bwMode="auto">
          <a:xfrm>
            <a:off x="4552950" y="4973643"/>
            <a:ext cx="55960" cy="757237"/>
          </a:xfrm>
          <a:prstGeom prst="rect">
            <a:avLst/>
          </a:prstGeom>
          <a:solidFill>
            <a:schemeClr val="accent5"/>
          </a:solidFill>
          <a:ln>
            <a:noFill/>
          </a:ln>
        </p:spPr>
        <p:txBody>
          <a:bodyPr/>
          <a:lstStyle/>
          <a:p>
            <a:pPr>
              <a:defRPr/>
            </a:pPr>
            <a:endParaRPr lang="id-ID">
              <a:solidFill>
                <a:prstClr val="black"/>
              </a:solidFill>
              <a:cs typeface="Arial" pitchFamily="34" charset="0"/>
            </a:endParaRPr>
          </a:p>
        </p:txBody>
      </p:sp>
      <p:grpSp>
        <p:nvGrpSpPr>
          <p:cNvPr id="40" name="Group 18"/>
          <p:cNvGrpSpPr/>
          <p:nvPr userDrawn="1"/>
        </p:nvGrpSpPr>
        <p:grpSpPr>
          <a:xfrm>
            <a:off x="4462112" y="5730173"/>
            <a:ext cx="265509" cy="352956"/>
            <a:chOff x="5918994" y="3280833"/>
            <a:chExt cx="354012" cy="352956"/>
          </a:xfrm>
          <a:solidFill>
            <a:schemeClr val="accent5"/>
          </a:solidFill>
        </p:grpSpPr>
        <p:sp>
          <p:nvSpPr>
            <p:cNvPr id="41" name="Oval 40"/>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42" name="Freeform 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44" name="Straight Connector 122"/>
          <p:cNvCxnSpPr/>
          <p:nvPr userDrawn="1"/>
        </p:nvCxnSpPr>
        <p:spPr>
          <a:xfrm>
            <a:off x="1671639" y="5654680"/>
            <a:ext cx="2712244" cy="476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Resim 4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735" y="5297493"/>
            <a:ext cx="32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Metin Yer Tutucusu 74"/>
          <p:cNvSpPr>
            <a:spLocks noGrp="1"/>
          </p:cNvSpPr>
          <p:nvPr>
            <p:ph type="body" sz="quarter" idx="10"/>
          </p:nvPr>
        </p:nvSpPr>
        <p:spPr>
          <a:xfrm>
            <a:off x="-92869" y="390525"/>
            <a:ext cx="9236869"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r>
              <a:rPr lang="tr-TR" smtClean="0"/>
              <a:t>Asıl metin stillerini düzenlemek için tıklatın</a:t>
            </a:r>
          </a:p>
        </p:txBody>
      </p:sp>
      <p:sp>
        <p:nvSpPr>
          <p:cNvPr id="77" name="Metin Yer Tutucusu 76"/>
          <p:cNvSpPr>
            <a:spLocks noGrp="1"/>
          </p:cNvSpPr>
          <p:nvPr>
            <p:ph type="body" sz="quarter" idx="11"/>
          </p:nvPr>
        </p:nvSpPr>
        <p:spPr>
          <a:xfrm>
            <a:off x="6121257" y="312845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764675" y="3870600"/>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6" name="Metin Yer Tutucusu 76"/>
          <p:cNvSpPr>
            <a:spLocks noGrp="1"/>
          </p:cNvSpPr>
          <p:nvPr>
            <p:ph type="body" sz="quarter" idx="13"/>
          </p:nvPr>
        </p:nvSpPr>
        <p:spPr>
          <a:xfrm>
            <a:off x="6121257" y="5190117"/>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43" name="Metin Yer Tutucusu 78"/>
          <p:cNvSpPr>
            <a:spLocks noGrp="1"/>
          </p:cNvSpPr>
          <p:nvPr>
            <p:ph type="body" sz="quarter" idx="14"/>
          </p:nvPr>
        </p:nvSpPr>
        <p:spPr>
          <a:xfrm>
            <a:off x="784314" y="5763312"/>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3806910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A5704CD4-AE66-4B6D-B24D-D63AAB1A8844}"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89" y="6408738"/>
            <a:ext cx="167879" cy="222250"/>
            <a:chOff x="4328868" y="5502988"/>
            <a:chExt cx="500307" cy="493774"/>
          </a:xfrm>
        </p:grpSpPr>
        <p:sp>
          <p:nvSpPr>
            <p:cNvPr id="13"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Picture Placeholder 3"/>
          <p:cNvSpPr>
            <a:spLocks noGrp="1"/>
          </p:cNvSpPr>
          <p:nvPr>
            <p:ph type="pic" sz="quarter" idx="12"/>
          </p:nvPr>
        </p:nvSpPr>
        <p:spPr>
          <a:xfrm>
            <a:off x="972081" y="971208"/>
            <a:ext cx="1025128" cy="1366837"/>
          </a:xfrm>
          <a:prstGeom prst="ellipse">
            <a:avLst/>
          </a:prstGeom>
          <a:ln w="57150">
            <a:solidFill>
              <a:schemeClr val="accent2"/>
            </a:solidFill>
          </a:ln>
        </p:spPr>
        <p:txBody>
          <a:bodyPr rtlCol="0">
            <a:normAutofit/>
          </a:bodyPr>
          <a:lstStyle>
            <a:lvl1pPr>
              <a:defRPr sz="1400">
                <a:solidFill>
                  <a:schemeClr val="accent5"/>
                </a:solidFill>
              </a:defRPr>
            </a:lvl1pPr>
          </a:lstStyle>
          <a:p>
            <a:pPr lvl="0"/>
            <a:endParaRPr lang="id-ID" noProof="0" dirty="0"/>
          </a:p>
        </p:txBody>
      </p:sp>
      <p:sp>
        <p:nvSpPr>
          <p:cNvPr id="10" name="Picture Placeholder 3"/>
          <p:cNvSpPr>
            <a:spLocks noGrp="1"/>
          </p:cNvSpPr>
          <p:nvPr>
            <p:ph type="pic" sz="quarter" idx="13"/>
          </p:nvPr>
        </p:nvSpPr>
        <p:spPr>
          <a:xfrm>
            <a:off x="7146795" y="2278104"/>
            <a:ext cx="1025128" cy="1366837"/>
          </a:xfrm>
          <a:prstGeom prst="ellipse">
            <a:avLst/>
          </a:prstGeom>
          <a:ln w="57150">
            <a:solidFill>
              <a:schemeClr val="accent3"/>
            </a:solidFill>
          </a:ln>
        </p:spPr>
        <p:txBody>
          <a:bodyPr rtlCol="0">
            <a:normAutofit/>
          </a:bodyPr>
          <a:lstStyle>
            <a:lvl1pPr>
              <a:defRPr sz="1400">
                <a:solidFill>
                  <a:schemeClr val="accent2"/>
                </a:solidFill>
              </a:defRPr>
            </a:lvl1pPr>
          </a:lstStyle>
          <a:p>
            <a:pPr lvl="0"/>
            <a:endParaRPr lang="id-ID" noProof="0" dirty="0"/>
          </a:p>
        </p:txBody>
      </p:sp>
    </p:spTree>
    <p:extLst>
      <p:ext uri="{BB962C8B-B14F-4D97-AF65-F5344CB8AC3E}">
        <p14:creationId xmlns:p14="http://schemas.microsoft.com/office/powerpoint/2010/main" val="38278896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C2FBBD3E-235B-4F77-8FBE-8DC309FB6F05}"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6"/>
          <p:cNvGrpSpPr>
            <a:grpSpLocks/>
          </p:cNvGrpSpPr>
          <p:nvPr userDrawn="1"/>
        </p:nvGrpSpPr>
        <p:grpSpPr bwMode="auto">
          <a:xfrm flipH="1">
            <a:off x="700089" y="6408738"/>
            <a:ext cx="167879" cy="222250"/>
            <a:chOff x="4328868" y="5502988"/>
            <a:chExt cx="500307" cy="493774"/>
          </a:xfrm>
        </p:grpSpPr>
        <p:sp>
          <p:nvSpPr>
            <p:cNvPr id="11"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3702846" y="3083109"/>
            <a:ext cx="1738313" cy="2317750"/>
          </a:xfrm>
          <a:prstGeom prst="ellipse">
            <a:avLst/>
          </a:prstGeom>
          <a:ln w="98425">
            <a:solidFill>
              <a:schemeClr val="accent6"/>
            </a:solidFill>
          </a:ln>
        </p:spPr>
        <p:txBody>
          <a:bodyPr rtlCol="0">
            <a:normAutofit/>
          </a:bodyPr>
          <a:lstStyle>
            <a:lvl1pPr>
              <a:defRPr sz="2400">
                <a:solidFill>
                  <a:schemeClr val="accent2"/>
                </a:solidFill>
              </a:defRPr>
            </a:lvl1pPr>
          </a:lstStyle>
          <a:p>
            <a:pPr lvl="0"/>
            <a:endParaRPr lang="id-ID" noProof="0"/>
          </a:p>
        </p:txBody>
      </p:sp>
    </p:spTree>
    <p:extLst>
      <p:ext uri="{BB962C8B-B14F-4D97-AF65-F5344CB8AC3E}">
        <p14:creationId xmlns:p14="http://schemas.microsoft.com/office/powerpoint/2010/main" val="246299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AFAE018-952E-4A9A-99B6-3078C4EAE45A}"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6"/>
          <p:cNvGrpSpPr>
            <a:grpSpLocks/>
          </p:cNvGrpSpPr>
          <p:nvPr userDrawn="1"/>
        </p:nvGrpSpPr>
        <p:grpSpPr bwMode="auto">
          <a:xfrm flipH="1">
            <a:off x="700089" y="6408738"/>
            <a:ext cx="167879" cy="222250"/>
            <a:chOff x="4328868" y="5502988"/>
            <a:chExt cx="500307" cy="493774"/>
          </a:xfrm>
        </p:grpSpPr>
        <p:sp>
          <p:nvSpPr>
            <p:cNvPr id="11"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0" y="0"/>
            <a:ext cx="9144000" cy="5399088"/>
          </a:xfrm>
        </p:spPr>
        <p:txBody>
          <a:bodyPr rtlCol="0">
            <a:normAutofit/>
          </a:bodyPr>
          <a:lstStyle>
            <a:lvl1pPr>
              <a:defRPr sz="3600">
                <a:solidFill>
                  <a:schemeClr val="accent2"/>
                </a:solidFill>
              </a:defRPr>
            </a:lvl1pPr>
          </a:lstStyle>
          <a:p>
            <a:pPr lvl="0"/>
            <a:endParaRPr lang="id-ID" noProof="0"/>
          </a:p>
        </p:txBody>
      </p:sp>
    </p:spTree>
    <p:extLst>
      <p:ext uri="{BB962C8B-B14F-4D97-AF65-F5344CB8AC3E}">
        <p14:creationId xmlns:p14="http://schemas.microsoft.com/office/powerpoint/2010/main" val="1085844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aşlık Slaydı">
    <p:spTree>
      <p:nvGrpSpPr>
        <p:cNvPr id="1" name=""/>
        <p:cNvGrpSpPr/>
        <p:nvPr/>
      </p:nvGrpSpPr>
      <p:grpSpPr>
        <a:xfrm>
          <a:off x="0" y="0"/>
          <a:ext cx="0" cy="0"/>
          <a:chOff x="0" y="0"/>
          <a:chExt cx="0" cy="0"/>
        </a:xfrm>
      </p:grpSpPr>
      <p:sp>
        <p:nvSpPr>
          <p:cNvPr id="4" name="Rectangle 12"/>
          <p:cNvSpPr/>
          <p:nvPr userDrawn="1"/>
        </p:nvSpPr>
        <p:spPr>
          <a:xfrm>
            <a:off x="8689183" y="147638"/>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p:cNvSpPr txBox="1">
            <a:spLocks noChangeArrowheads="1"/>
          </p:cNvSpPr>
          <p:nvPr userDrawn="1"/>
        </p:nvSpPr>
        <p:spPr bwMode="auto">
          <a:xfrm>
            <a:off x="8663281" y="177805"/>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8F35015A-C6DA-49CE-AA48-00490497520C}"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sp>
        <p:nvSpPr>
          <p:cNvPr id="7" name="Metin Yer Tutucusu 6"/>
          <p:cNvSpPr>
            <a:spLocks noGrp="1"/>
          </p:cNvSpPr>
          <p:nvPr>
            <p:ph type="body" sz="quarter" idx="10"/>
          </p:nvPr>
        </p:nvSpPr>
        <p:spPr>
          <a:xfrm>
            <a:off x="185738" y="1177925"/>
            <a:ext cx="8791575" cy="5289550"/>
          </a:xfrm>
        </p:spPr>
        <p:txBody>
          <a:bodyPr>
            <a:normAutofit/>
          </a:bodyPr>
          <a:lstStyle>
            <a:lvl1pPr marL="0" indent="0">
              <a:lnSpc>
                <a:spcPct val="150000"/>
              </a:lnSpc>
              <a:buFont typeface="Arial" panose="020B0604020202020204" pitchFamily="34" charset="0"/>
              <a:buNone/>
              <a:defRPr sz="2400"/>
            </a:lvl1pPr>
          </a:lstStyle>
          <a:p>
            <a:pPr lvl="0"/>
            <a:r>
              <a:rPr lang="tr-TR" smtClean="0"/>
              <a:t>Asıl metin stillerini düzenlemek için tıklatın</a:t>
            </a:r>
          </a:p>
          <a:p>
            <a:pPr lvl="1"/>
            <a:r>
              <a:rPr lang="tr-TR" smtClean="0"/>
              <a:t>İkinci düzey</a:t>
            </a:r>
          </a:p>
          <a:p>
            <a:pPr lvl="2"/>
            <a:r>
              <a:rPr lang="tr-TR" smtClean="0"/>
              <a:t>Üçüncü düzey</a:t>
            </a:r>
          </a:p>
        </p:txBody>
      </p:sp>
      <p:sp>
        <p:nvSpPr>
          <p:cNvPr id="13" name="Metin Yer Tutucusu 12"/>
          <p:cNvSpPr>
            <a:spLocks noGrp="1"/>
          </p:cNvSpPr>
          <p:nvPr>
            <p:ph type="body" sz="quarter" idx="11"/>
          </p:nvPr>
        </p:nvSpPr>
        <p:spPr>
          <a:xfrm>
            <a:off x="185738" y="288925"/>
            <a:ext cx="8791575" cy="692150"/>
          </a:xfrm>
        </p:spPr>
        <p:txBody>
          <a:bodyPr>
            <a:normAutofit/>
          </a:bodyPr>
          <a:lstStyle>
            <a:lvl1pPr marL="0" indent="0">
              <a:buNone/>
              <a:defRPr sz="3600" b="1"/>
            </a:lvl1pPr>
          </a:lstStyle>
          <a:p>
            <a:pPr lvl="0"/>
            <a:r>
              <a:rPr lang="tr-TR" smtClean="0"/>
              <a:t>Asıl metin stillerini düzenlemek için tıklatın</a:t>
            </a:r>
          </a:p>
        </p:txBody>
      </p:sp>
    </p:spTree>
    <p:extLst>
      <p:ext uri="{BB962C8B-B14F-4D97-AF65-F5344CB8AC3E}">
        <p14:creationId xmlns:p14="http://schemas.microsoft.com/office/powerpoint/2010/main" val="610834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iriş">
    <p:bg>
      <p:bgPr>
        <a:solidFill>
          <a:srgbClr val="222A35"/>
        </a:solidFill>
        <a:effectLst/>
      </p:bgPr>
    </p:bg>
    <p:spTree>
      <p:nvGrpSpPr>
        <p:cNvPr id="1" name=""/>
        <p:cNvGrpSpPr/>
        <p:nvPr/>
      </p:nvGrpSpPr>
      <p:grpSpPr>
        <a:xfrm>
          <a:off x="0" y="0"/>
          <a:ext cx="0" cy="0"/>
          <a:chOff x="0" y="0"/>
          <a:chExt cx="0" cy="0"/>
        </a:xfrm>
      </p:grpSpPr>
      <p:pic>
        <p:nvPicPr>
          <p:cNvPr id="3" name="Resim 1"/>
          <p:cNvPicPr>
            <a:picLocks noChangeAspect="1"/>
          </p:cNvPicPr>
          <p:nvPr userDrawn="1"/>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529013" y="382588"/>
            <a:ext cx="20859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a:extLst>
              <a:ext uri="{FF2B5EF4-FFF2-40B4-BE49-F238E27FC236}"/>
            </a:extLst>
          </p:cNvPr>
          <p:cNvPicPr>
            <a:picLocks noChangeAspect="1"/>
          </p:cNvPicPr>
          <p:nvPr userDrawn="1"/>
        </p:nvPicPr>
        <p:blipFill>
          <a:blip r:embed="rId3" cstate="print">
            <a:duotone>
              <a:prstClr val="black"/>
              <a:schemeClr val="accent1">
                <a:tint val="45000"/>
                <a:satMod val="400000"/>
              </a:schemeClr>
            </a:duotone>
          </a:blip>
          <a:stretch>
            <a:fillRect/>
          </a:stretch>
        </p:blipFill>
        <p:spPr>
          <a:xfrm>
            <a:off x="3128963" y="2398714"/>
            <a:ext cx="2886075" cy="1309687"/>
          </a:xfrm>
          <a:prstGeom prst="rect">
            <a:avLst/>
          </a:prstGeom>
          <a:effectLst>
            <a:outerShdw blurRad="50800" dist="38100" dir="2700000" algn="tl" rotWithShape="0">
              <a:prstClr val="black">
                <a:alpha val="40000"/>
              </a:prstClr>
            </a:outerShdw>
          </a:effectLst>
        </p:spPr>
      </p:pic>
      <p:cxnSp>
        <p:nvCxnSpPr>
          <p:cNvPr id="5" name="Straight Connector 14">
            <a:extLst>
              <a:ext uri="{FF2B5EF4-FFF2-40B4-BE49-F238E27FC236}"/>
            </a:extLst>
          </p:cNvPr>
          <p:cNvCxnSpPr/>
          <p:nvPr userDrawn="1"/>
        </p:nvCxnSpPr>
        <p:spPr>
          <a:xfrm>
            <a:off x="4572000" y="4578350"/>
            <a:ext cx="0" cy="2279650"/>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6" name="Metin Yer Tutucusu 5"/>
          <p:cNvSpPr>
            <a:spLocks noGrp="1"/>
          </p:cNvSpPr>
          <p:nvPr>
            <p:ph type="body" sz="quarter" idx="10"/>
          </p:nvPr>
        </p:nvSpPr>
        <p:spPr>
          <a:xfrm>
            <a:off x="0" y="3810000"/>
            <a:ext cx="9144000" cy="495300"/>
          </a:xfrm>
        </p:spPr>
        <p:txBody>
          <a:bodyPr>
            <a:normAutofit/>
          </a:bodyPr>
          <a:lstStyle>
            <a:lvl1pPr marL="0" indent="0" algn="ctr">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1853918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Rectangle 6">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5FF84BEF-70D9-48E3-BEDB-616BD3E98719}"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Tree>
    <p:extLst>
      <p:ext uri="{BB962C8B-B14F-4D97-AF65-F5344CB8AC3E}">
        <p14:creationId xmlns:p14="http://schemas.microsoft.com/office/powerpoint/2010/main" val="36537239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F332737A-4944-4F60-A0B9-10A21E729F29}"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Tree>
    <p:extLst>
      <p:ext uri="{BB962C8B-B14F-4D97-AF65-F5344CB8AC3E}">
        <p14:creationId xmlns:p14="http://schemas.microsoft.com/office/powerpoint/2010/main" val="167917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ünite alt başlıkları - üçlü">
    <p:spTree>
      <p:nvGrpSpPr>
        <p:cNvPr id="1" name=""/>
        <p:cNvGrpSpPr/>
        <p:nvPr/>
      </p:nvGrpSpPr>
      <p:grpSpPr>
        <a:xfrm>
          <a:off x="0" y="0"/>
          <a:ext cx="0" cy="0"/>
          <a:chOff x="0" y="0"/>
          <a:chExt cx="0" cy="0"/>
        </a:xfrm>
      </p:grpSpPr>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793999D0-6611-4EF2-A9D6-214B16167405}"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grpSp>
        <p:nvGrpSpPr>
          <p:cNvPr id="9" name="Group 5"/>
          <p:cNvGrpSpPr>
            <a:grpSpLocks/>
          </p:cNvGrpSpPr>
          <p:nvPr userDrawn="1"/>
        </p:nvGrpSpPr>
        <p:grpSpPr bwMode="auto">
          <a:xfrm>
            <a:off x="260748" y="6408738"/>
            <a:ext cx="167878" cy="222250"/>
            <a:chOff x="4328868" y="5502988"/>
            <a:chExt cx="500307" cy="493774"/>
          </a:xfrm>
        </p:grpSpPr>
        <p:sp>
          <p:nvSpPr>
            <p:cNvPr id="10" name="Freeform 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9"/>
          <p:cNvGrpSpPr>
            <a:grpSpLocks/>
          </p:cNvGrpSpPr>
          <p:nvPr userDrawn="1"/>
        </p:nvGrpSpPr>
        <p:grpSpPr bwMode="auto">
          <a:xfrm flipH="1">
            <a:off x="700087" y="6408738"/>
            <a:ext cx="167879" cy="222250"/>
            <a:chOff x="4328868" y="5502988"/>
            <a:chExt cx="500307" cy="493774"/>
          </a:xfrm>
        </p:grpSpPr>
        <p:sp>
          <p:nvSpPr>
            <p:cNvPr id="13" name="Freeform 1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1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17">
            <a:extLst>
              <a:ext uri="{FF2B5EF4-FFF2-40B4-BE49-F238E27FC236}"/>
            </a:extLst>
          </p:cNvPr>
          <p:cNvSpPr>
            <a:spLocks noChangeArrowheads="1"/>
          </p:cNvSpPr>
          <p:nvPr userDrawn="1"/>
        </p:nvSpPr>
        <p:spPr bwMode="auto">
          <a:xfrm>
            <a:off x="4546998" y="3005138"/>
            <a:ext cx="50006" cy="863600"/>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7" name="Rectangle 121">
            <a:extLst>
              <a:ext uri="{FF2B5EF4-FFF2-40B4-BE49-F238E27FC236}"/>
            </a:extLst>
          </p:cNvPr>
          <p:cNvSpPr>
            <a:spLocks noChangeArrowheads="1"/>
          </p:cNvSpPr>
          <p:nvPr userDrawn="1"/>
        </p:nvSpPr>
        <p:spPr bwMode="auto">
          <a:xfrm>
            <a:off x="4546998" y="4229100"/>
            <a:ext cx="50006" cy="996950"/>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grpSp>
        <p:nvGrpSpPr>
          <p:cNvPr id="18" name="Group 1"/>
          <p:cNvGrpSpPr>
            <a:grpSpLocks/>
          </p:cNvGrpSpPr>
          <p:nvPr userDrawn="1"/>
        </p:nvGrpSpPr>
        <p:grpSpPr bwMode="auto">
          <a:xfrm>
            <a:off x="4507706" y="1714501"/>
            <a:ext cx="128588" cy="981075"/>
            <a:chOff x="6010488" y="2172698"/>
            <a:chExt cx="171376" cy="1201650"/>
          </a:xfrm>
        </p:grpSpPr>
        <p:sp>
          <p:nvSpPr>
            <p:cNvPr id="19" name="Oval 6">
              <a:extLst>
                <a:ext uri="{FF2B5EF4-FFF2-40B4-BE49-F238E27FC236}"/>
              </a:extLst>
            </p:cNvPr>
            <p:cNvSpPr>
              <a:spLocks noChangeArrowheads="1"/>
            </p:cNvSpPr>
            <p:nvPr/>
          </p:nvSpPr>
          <p:spPr bwMode="auto">
            <a:xfrm>
              <a:off x="6010488" y="2172698"/>
              <a:ext cx="171376" cy="171109"/>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0" name="Rectangle 7">
              <a:extLst>
                <a:ext uri="{FF2B5EF4-FFF2-40B4-BE49-F238E27FC236}"/>
              </a:extLst>
            </p:cNvPr>
            <p:cNvSpPr>
              <a:spLocks noChangeArrowheads="1"/>
            </p:cNvSpPr>
            <p:nvPr/>
          </p:nvSpPr>
          <p:spPr bwMode="auto">
            <a:xfrm>
              <a:off x="6062853" y="2330196"/>
              <a:ext cx="66646" cy="1044152"/>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1" name="Group 10">
            <a:extLst>
              <a:ext uri="{FF2B5EF4-FFF2-40B4-BE49-F238E27FC236}"/>
            </a:extLst>
          </p:cNvPr>
          <p:cNvGrpSpPr/>
          <p:nvPr userDrawn="1"/>
        </p:nvGrpSpPr>
        <p:grpSpPr>
          <a:xfrm>
            <a:off x="4446085" y="2685867"/>
            <a:ext cx="265509" cy="352956"/>
            <a:chOff x="5918994" y="3280833"/>
            <a:chExt cx="354012" cy="352956"/>
          </a:xfrm>
          <a:solidFill>
            <a:schemeClr val="accent1"/>
          </a:solidFill>
        </p:grpSpPr>
        <p:sp>
          <p:nvSpPr>
            <p:cNvPr id="22" name="Oval 6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3" name="Freeform 8">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4" name="Group 118">
            <a:extLst>
              <a:ext uri="{FF2B5EF4-FFF2-40B4-BE49-F238E27FC236}"/>
            </a:extLst>
          </p:cNvPr>
          <p:cNvGrpSpPr/>
          <p:nvPr userDrawn="1"/>
        </p:nvGrpSpPr>
        <p:grpSpPr>
          <a:xfrm>
            <a:off x="4453293" y="3869483"/>
            <a:ext cx="265509" cy="352956"/>
            <a:chOff x="5918994" y="3280833"/>
            <a:chExt cx="354012" cy="352956"/>
          </a:xfrm>
          <a:solidFill>
            <a:schemeClr val="accent2"/>
          </a:solidFill>
        </p:grpSpPr>
        <p:sp>
          <p:nvSpPr>
            <p:cNvPr id="25" name="Oval 66">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6"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7" name="Straight Connector 12">
            <a:extLst>
              <a:ext uri="{FF2B5EF4-FFF2-40B4-BE49-F238E27FC236}"/>
            </a:extLst>
          </p:cNvPr>
          <p:cNvCxnSpPr/>
          <p:nvPr userDrawn="1"/>
        </p:nvCxnSpPr>
        <p:spPr>
          <a:xfrm>
            <a:off x="4864894" y="2786063"/>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22">
            <a:extLst>
              <a:ext uri="{FF2B5EF4-FFF2-40B4-BE49-F238E27FC236}"/>
            </a:extLst>
          </p:cNvPr>
          <p:cNvCxnSpPr/>
          <p:nvPr userDrawn="1"/>
        </p:nvCxnSpPr>
        <p:spPr>
          <a:xfrm>
            <a:off x="1552575" y="4005263"/>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9"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9519" y="259715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375" y="3863975"/>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13">
            <a:extLst>
              <a:ext uri="{FF2B5EF4-FFF2-40B4-BE49-F238E27FC236}"/>
            </a:extLst>
          </p:cNvPr>
          <p:cNvGrpSpPr/>
          <p:nvPr userDrawn="1"/>
        </p:nvGrpSpPr>
        <p:grpSpPr>
          <a:xfrm>
            <a:off x="4446453" y="5208398"/>
            <a:ext cx="265509" cy="352956"/>
            <a:chOff x="5918994" y="3280833"/>
            <a:chExt cx="354012" cy="352956"/>
          </a:xfrm>
          <a:solidFill>
            <a:schemeClr val="accent3"/>
          </a:solidFill>
        </p:grpSpPr>
        <p:sp>
          <p:nvSpPr>
            <p:cNvPr id="32" name="Oval 3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3"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sp>
        <p:nvSpPr>
          <p:cNvPr id="77" name="Metin Yer Tutucusu 76"/>
          <p:cNvSpPr>
            <a:spLocks noGrp="1"/>
          </p:cNvSpPr>
          <p:nvPr>
            <p:ph type="body" sz="quarter" idx="11"/>
          </p:nvPr>
        </p:nvSpPr>
        <p:spPr>
          <a:xfrm>
            <a:off x="5366658" y="3181221"/>
            <a:ext cx="2636044" cy="930275"/>
          </a:xfrm>
        </p:spPr>
        <p:txBody>
          <a:bodyPr>
            <a:noAutofit/>
          </a:bodyPr>
          <a:lstStyle>
            <a:lvl1pPr marL="0" indent="0" algn="r" eaLnBrk="1" fontAlgn="auto" hangingPunct="1">
              <a:spcBef>
                <a:spcPts val="0"/>
              </a:spcBef>
              <a:spcAft>
                <a:spcPts val="0"/>
              </a:spcAft>
              <a:buFont typeface="+mj-lt"/>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948208" y="4409168"/>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4"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35" name="Metin Yer Tutucusu 9"/>
          <p:cNvSpPr>
            <a:spLocks noGrp="1"/>
          </p:cNvSpPr>
          <p:nvPr>
            <p:ph type="body" sz="quarter" idx="13"/>
          </p:nvPr>
        </p:nvSpPr>
        <p:spPr>
          <a:xfrm>
            <a:off x="3536156" y="1063625"/>
            <a:ext cx="2071688" cy="395288"/>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31528150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ünite alt başlıkları - 4lüilk">
    <p:spTree>
      <p:nvGrpSpPr>
        <p:cNvPr id="1" name=""/>
        <p:cNvGrpSpPr/>
        <p:nvPr/>
      </p:nvGrpSpPr>
      <p:grpSpPr>
        <a:xfrm>
          <a:off x="0" y="0"/>
          <a:ext cx="0" cy="0"/>
          <a:chOff x="0" y="0"/>
          <a:chExt cx="0" cy="0"/>
        </a:xfrm>
      </p:grpSpPr>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92E58662-A295-4EB8-9767-C40F2CC30067}"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grpSp>
        <p:nvGrpSpPr>
          <p:cNvPr id="10" name="Group 5"/>
          <p:cNvGrpSpPr>
            <a:grpSpLocks/>
          </p:cNvGrpSpPr>
          <p:nvPr userDrawn="1"/>
        </p:nvGrpSpPr>
        <p:grpSpPr bwMode="auto">
          <a:xfrm>
            <a:off x="260748" y="6408738"/>
            <a:ext cx="167878" cy="222250"/>
            <a:chOff x="4328868" y="5502988"/>
            <a:chExt cx="500307" cy="493774"/>
          </a:xfrm>
        </p:grpSpPr>
        <p:sp>
          <p:nvSpPr>
            <p:cNvPr id="11" name="Freeform 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9"/>
          <p:cNvGrpSpPr>
            <a:grpSpLocks/>
          </p:cNvGrpSpPr>
          <p:nvPr userDrawn="1"/>
        </p:nvGrpSpPr>
        <p:grpSpPr bwMode="auto">
          <a:xfrm flipH="1">
            <a:off x="700087" y="6408738"/>
            <a:ext cx="167879" cy="222250"/>
            <a:chOff x="4328868" y="5502988"/>
            <a:chExt cx="500307" cy="493774"/>
          </a:xfrm>
        </p:grpSpPr>
        <p:sp>
          <p:nvSpPr>
            <p:cNvPr id="14" name="Freeform 1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1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17">
            <a:extLst>
              <a:ext uri="{FF2B5EF4-FFF2-40B4-BE49-F238E27FC236}"/>
            </a:extLst>
          </p:cNvPr>
          <p:cNvSpPr>
            <a:spLocks noChangeArrowheads="1"/>
          </p:cNvSpPr>
          <p:nvPr userDrawn="1"/>
        </p:nvSpPr>
        <p:spPr bwMode="auto">
          <a:xfrm>
            <a:off x="4552950" y="2860675"/>
            <a:ext cx="55960" cy="674688"/>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8" name="Rectangle 121">
            <a:extLst>
              <a:ext uri="{FF2B5EF4-FFF2-40B4-BE49-F238E27FC236}"/>
            </a:extLst>
          </p:cNvPr>
          <p:cNvSpPr>
            <a:spLocks noChangeArrowheads="1"/>
          </p:cNvSpPr>
          <p:nvPr userDrawn="1"/>
        </p:nvSpPr>
        <p:spPr bwMode="auto">
          <a:xfrm>
            <a:off x="4552950" y="3860801"/>
            <a:ext cx="55960" cy="766763"/>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sp>
        <p:nvSpPr>
          <p:cNvPr id="19" name="TextBox 50">
            <a:extLst>
              <a:ext uri="{FF2B5EF4-FFF2-40B4-BE49-F238E27FC236}"/>
            </a:extLst>
          </p:cNvPr>
          <p:cNvSpPr txBox="1">
            <a:spLocks noChangeArrowheads="1"/>
          </p:cNvSpPr>
          <p:nvPr userDrawn="1"/>
        </p:nvSpPr>
        <p:spPr bwMode="auto">
          <a:xfrm>
            <a:off x="3735874" y="1298575"/>
            <a:ext cx="1672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a:solidFill>
                  <a:srgbClr val="A6A6A6"/>
                </a:solidFill>
                <a:latin typeface="Open Sans Condensed Light"/>
                <a:ea typeface="Open Sans Condensed Light"/>
                <a:cs typeface="Open Sans Condensed Light"/>
              </a:rPr>
              <a:t>ünite</a:t>
            </a:r>
            <a:r>
              <a:rPr lang="id-ID">
                <a:solidFill>
                  <a:srgbClr val="A6A6A6"/>
                </a:solidFill>
                <a:latin typeface="Open Sans Condensed Light"/>
                <a:ea typeface="Open Sans Condensed Light"/>
                <a:cs typeface="Open Sans Condensed Light"/>
              </a:rPr>
              <a:t> </a:t>
            </a:r>
            <a:r>
              <a:rPr lang="tr-TR">
                <a:solidFill>
                  <a:srgbClr val="16A085"/>
                </a:solidFill>
                <a:latin typeface="Open Sans Condensed Light"/>
                <a:ea typeface="Open Sans Condensed Light"/>
                <a:cs typeface="Open Sans Condensed Light"/>
              </a:rPr>
              <a:t>başlıkları</a:t>
            </a:r>
            <a:endParaRPr lang="en-US">
              <a:solidFill>
                <a:srgbClr val="A6A6A6"/>
              </a:solidFill>
              <a:latin typeface="Open Sans Condensed Light"/>
              <a:ea typeface="Open Sans Condensed Light"/>
              <a:cs typeface="Open Sans Condensed Light"/>
            </a:endParaRPr>
          </a:p>
        </p:txBody>
      </p:sp>
      <p:grpSp>
        <p:nvGrpSpPr>
          <p:cNvPr id="20" name="Group 1"/>
          <p:cNvGrpSpPr>
            <a:grpSpLocks/>
          </p:cNvGrpSpPr>
          <p:nvPr userDrawn="1"/>
        </p:nvGrpSpPr>
        <p:grpSpPr bwMode="auto">
          <a:xfrm>
            <a:off x="4507707" y="1714500"/>
            <a:ext cx="151210" cy="831850"/>
            <a:chOff x="6010488" y="2172698"/>
            <a:chExt cx="171376" cy="1201650"/>
          </a:xfrm>
        </p:grpSpPr>
        <p:sp>
          <p:nvSpPr>
            <p:cNvPr id="21" name="Oval 6">
              <a:extLst>
                <a:ext uri="{FF2B5EF4-FFF2-40B4-BE49-F238E27FC236}"/>
              </a:extLst>
            </p:cNvPr>
            <p:cNvSpPr>
              <a:spLocks noChangeArrowheads="1"/>
            </p:cNvSpPr>
            <p:nvPr/>
          </p:nvSpPr>
          <p:spPr bwMode="auto">
            <a:xfrm>
              <a:off x="6010488" y="2172698"/>
              <a:ext cx="171376" cy="171993"/>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2" name="Rectangle 7">
              <a:extLst>
                <a:ext uri="{FF2B5EF4-FFF2-40B4-BE49-F238E27FC236}"/>
              </a:extLst>
            </p:cNvPr>
            <p:cNvSpPr>
              <a:spLocks noChangeArrowheads="1"/>
            </p:cNvSpPr>
            <p:nvPr/>
          </p:nvSpPr>
          <p:spPr bwMode="auto">
            <a:xfrm>
              <a:off x="6061766" y="2330931"/>
              <a:ext cx="68821" cy="1043417"/>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3" name="Group 10">
            <a:extLst>
              <a:ext uri="{FF2B5EF4-FFF2-40B4-BE49-F238E27FC236}"/>
            </a:extLst>
          </p:cNvPr>
          <p:cNvGrpSpPr/>
          <p:nvPr userDrawn="1"/>
        </p:nvGrpSpPr>
        <p:grpSpPr>
          <a:xfrm>
            <a:off x="4450567" y="2507739"/>
            <a:ext cx="265509" cy="352956"/>
            <a:chOff x="5918994" y="3280833"/>
            <a:chExt cx="354012" cy="352956"/>
          </a:xfrm>
          <a:solidFill>
            <a:schemeClr val="accent1"/>
          </a:solidFill>
        </p:grpSpPr>
        <p:sp>
          <p:nvSpPr>
            <p:cNvPr id="24" name="Oval 6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5" name="Freeform 8">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6" name="Group 118">
            <a:extLst>
              <a:ext uri="{FF2B5EF4-FFF2-40B4-BE49-F238E27FC236}"/>
            </a:extLst>
          </p:cNvPr>
          <p:cNvGrpSpPr/>
          <p:nvPr userDrawn="1"/>
        </p:nvGrpSpPr>
        <p:grpSpPr>
          <a:xfrm>
            <a:off x="4450568" y="3525071"/>
            <a:ext cx="265509" cy="352956"/>
            <a:chOff x="5918994" y="3280833"/>
            <a:chExt cx="354012" cy="352956"/>
          </a:xfrm>
          <a:solidFill>
            <a:schemeClr val="accent2"/>
          </a:solidFill>
        </p:grpSpPr>
        <p:sp>
          <p:nvSpPr>
            <p:cNvPr id="27" name="Oval 66">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8"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9" name="Straight Connector 12">
            <a:extLst>
              <a:ext uri="{FF2B5EF4-FFF2-40B4-BE49-F238E27FC236}"/>
            </a:extLst>
          </p:cNvPr>
          <p:cNvCxnSpPr/>
          <p:nvPr userDrawn="1"/>
        </p:nvCxnSpPr>
        <p:spPr>
          <a:xfrm>
            <a:off x="4727973" y="2801938"/>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2">
            <a:extLst>
              <a:ext uri="{FF2B5EF4-FFF2-40B4-BE49-F238E27FC236}"/>
            </a:extLst>
          </p:cNvPr>
          <p:cNvCxnSpPr/>
          <p:nvPr userDrawn="1"/>
        </p:nvCxnSpPr>
        <p:spPr>
          <a:xfrm>
            <a:off x="1671638" y="3525838"/>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1"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025" y="26114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9442" y="3333750"/>
            <a:ext cx="3250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3">
            <a:extLst>
              <a:ext uri="{FF2B5EF4-FFF2-40B4-BE49-F238E27FC236}"/>
            </a:extLst>
          </p:cNvPr>
          <p:cNvGrpSpPr/>
          <p:nvPr userDrawn="1"/>
        </p:nvGrpSpPr>
        <p:grpSpPr>
          <a:xfrm>
            <a:off x="4462112" y="4627622"/>
            <a:ext cx="265509" cy="352956"/>
            <a:chOff x="5918994" y="3280833"/>
            <a:chExt cx="354012" cy="352956"/>
          </a:xfrm>
          <a:solidFill>
            <a:schemeClr val="accent3"/>
          </a:solidFill>
        </p:grpSpPr>
        <p:sp>
          <p:nvSpPr>
            <p:cNvPr id="34" name="Oval 3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5"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37" name="Straight Connector 33">
            <a:extLst>
              <a:ext uri="{FF2B5EF4-FFF2-40B4-BE49-F238E27FC236}"/>
            </a:extLst>
          </p:cNvPr>
          <p:cNvCxnSpPr/>
          <p:nvPr userDrawn="1"/>
        </p:nvCxnSpPr>
        <p:spPr>
          <a:xfrm>
            <a:off x="4801791" y="4770438"/>
            <a:ext cx="26372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Resim 3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4516" y="45545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7">
            <a:extLst>
              <a:ext uri="{FF2B5EF4-FFF2-40B4-BE49-F238E27FC236}"/>
            </a:extLst>
          </p:cNvPr>
          <p:cNvSpPr>
            <a:spLocks noChangeArrowheads="1"/>
          </p:cNvSpPr>
          <p:nvPr userDrawn="1"/>
        </p:nvSpPr>
        <p:spPr bwMode="auto">
          <a:xfrm>
            <a:off x="4552950" y="4973639"/>
            <a:ext cx="55960" cy="757237"/>
          </a:xfrm>
          <a:prstGeom prst="rect">
            <a:avLst/>
          </a:prstGeom>
          <a:solidFill>
            <a:schemeClr val="accent5"/>
          </a:solidFill>
          <a:ln>
            <a:noFill/>
          </a:ln>
        </p:spPr>
        <p:txBody>
          <a:bodyPr/>
          <a:lstStyle/>
          <a:p>
            <a:pPr>
              <a:defRPr/>
            </a:pPr>
            <a:endParaRPr lang="id-ID">
              <a:solidFill>
                <a:prstClr val="black"/>
              </a:solidFill>
              <a:cs typeface="Arial" pitchFamily="34" charset="0"/>
            </a:endParaRPr>
          </a:p>
        </p:txBody>
      </p:sp>
      <p:grpSp>
        <p:nvGrpSpPr>
          <p:cNvPr id="40" name="Group 18">
            <a:extLst>
              <a:ext uri="{FF2B5EF4-FFF2-40B4-BE49-F238E27FC236}"/>
            </a:extLst>
          </p:cNvPr>
          <p:cNvGrpSpPr/>
          <p:nvPr userDrawn="1"/>
        </p:nvGrpSpPr>
        <p:grpSpPr>
          <a:xfrm>
            <a:off x="4462112" y="5730173"/>
            <a:ext cx="265509" cy="352956"/>
            <a:chOff x="5918994" y="3280833"/>
            <a:chExt cx="354012" cy="352956"/>
          </a:xfrm>
          <a:solidFill>
            <a:schemeClr val="accent5"/>
          </a:solidFill>
        </p:grpSpPr>
        <p:sp>
          <p:nvSpPr>
            <p:cNvPr id="41" name="Oval 40">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42" name="Freeform 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44" name="Straight Connector 122">
            <a:extLst>
              <a:ext uri="{FF2B5EF4-FFF2-40B4-BE49-F238E27FC236}"/>
            </a:extLst>
          </p:cNvPr>
          <p:cNvCxnSpPr/>
          <p:nvPr userDrawn="1"/>
        </p:nvCxnSpPr>
        <p:spPr>
          <a:xfrm>
            <a:off x="1671638" y="5654676"/>
            <a:ext cx="2712244" cy="476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Resim 4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735" y="5297489"/>
            <a:ext cx="32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Metin Yer Tutucusu 74"/>
          <p:cNvSpPr>
            <a:spLocks noGrp="1"/>
          </p:cNvSpPr>
          <p:nvPr>
            <p:ph type="body" sz="quarter" idx="10"/>
          </p:nvPr>
        </p:nvSpPr>
        <p:spPr>
          <a:xfrm>
            <a:off x="-92869" y="390525"/>
            <a:ext cx="9236869"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r>
              <a:rPr lang="tr-TR"/>
              <a:t>Asıl metin stillerini düzenlemek için tıklatın</a:t>
            </a:r>
          </a:p>
        </p:txBody>
      </p:sp>
      <p:sp>
        <p:nvSpPr>
          <p:cNvPr id="77" name="Metin Yer Tutucusu 76"/>
          <p:cNvSpPr>
            <a:spLocks noGrp="1"/>
          </p:cNvSpPr>
          <p:nvPr>
            <p:ph type="body" sz="quarter" idx="11"/>
          </p:nvPr>
        </p:nvSpPr>
        <p:spPr>
          <a:xfrm>
            <a:off x="6121257" y="3128457"/>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764673" y="3870600"/>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6" name="Metin Yer Tutucusu 76"/>
          <p:cNvSpPr>
            <a:spLocks noGrp="1"/>
          </p:cNvSpPr>
          <p:nvPr>
            <p:ph type="body" sz="quarter" idx="13"/>
          </p:nvPr>
        </p:nvSpPr>
        <p:spPr>
          <a:xfrm>
            <a:off x="6121257" y="5190113"/>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43" name="Metin Yer Tutucusu 78"/>
          <p:cNvSpPr>
            <a:spLocks noGrp="1"/>
          </p:cNvSpPr>
          <p:nvPr>
            <p:ph type="body" sz="quarter" idx="14"/>
          </p:nvPr>
        </p:nvSpPr>
        <p:spPr>
          <a:xfrm>
            <a:off x="784312" y="5763312"/>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3730471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ünite alt başlıkları - 4lüilk">
    <p:spTree>
      <p:nvGrpSpPr>
        <p:cNvPr id="1" name=""/>
        <p:cNvGrpSpPr/>
        <p:nvPr/>
      </p:nvGrpSpPr>
      <p:grpSpPr>
        <a:xfrm>
          <a:off x="0" y="0"/>
          <a:ext cx="0" cy="0"/>
          <a:chOff x="0" y="0"/>
          <a:chExt cx="0" cy="0"/>
        </a:xfrm>
      </p:grpSpPr>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A5B30E5C-CC02-4D09-A868-497CEDD29E4A}"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grpSp>
        <p:nvGrpSpPr>
          <p:cNvPr id="10" name="Group 5"/>
          <p:cNvGrpSpPr>
            <a:grpSpLocks/>
          </p:cNvGrpSpPr>
          <p:nvPr userDrawn="1"/>
        </p:nvGrpSpPr>
        <p:grpSpPr bwMode="auto">
          <a:xfrm>
            <a:off x="260748" y="6408738"/>
            <a:ext cx="167878" cy="222250"/>
            <a:chOff x="4328868" y="5502988"/>
            <a:chExt cx="500307" cy="493774"/>
          </a:xfrm>
        </p:grpSpPr>
        <p:sp>
          <p:nvSpPr>
            <p:cNvPr id="11" name="Freeform 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9"/>
          <p:cNvGrpSpPr>
            <a:grpSpLocks/>
          </p:cNvGrpSpPr>
          <p:nvPr userDrawn="1"/>
        </p:nvGrpSpPr>
        <p:grpSpPr bwMode="auto">
          <a:xfrm flipH="1">
            <a:off x="700087" y="6408738"/>
            <a:ext cx="167879" cy="222250"/>
            <a:chOff x="4328868" y="5502988"/>
            <a:chExt cx="500307" cy="493774"/>
          </a:xfrm>
        </p:grpSpPr>
        <p:sp>
          <p:nvSpPr>
            <p:cNvPr id="14" name="Freeform 1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1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17">
            <a:extLst>
              <a:ext uri="{FF2B5EF4-FFF2-40B4-BE49-F238E27FC236}"/>
            </a:extLst>
          </p:cNvPr>
          <p:cNvSpPr>
            <a:spLocks noChangeArrowheads="1"/>
          </p:cNvSpPr>
          <p:nvPr userDrawn="1"/>
        </p:nvSpPr>
        <p:spPr bwMode="auto">
          <a:xfrm>
            <a:off x="4552950" y="2860675"/>
            <a:ext cx="55960" cy="674688"/>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8" name="Rectangle 121">
            <a:extLst>
              <a:ext uri="{FF2B5EF4-FFF2-40B4-BE49-F238E27FC236}"/>
            </a:extLst>
          </p:cNvPr>
          <p:cNvSpPr>
            <a:spLocks noChangeArrowheads="1"/>
          </p:cNvSpPr>
          <p:nvPr userDrawn="1"/>
        </p:nvSpPr>
        <p:spPr bwMode="auto">
          <a:xfrm>
            <a:off x="4552950" y="3860801"/>
            <a:ext cx="55960" cy="766763"/>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sp>
        <p:nvSpPr>
          <p:cNvPr id="19" name="TextBox 50">
            <a:extLst>
              <a:ext uri="{FF2B5EF4-FFF2-40B4-BE49-F238E27FC236}"/>
            </a:extLst>
          </p:cNvPr>
          <p:cNvSpPr txBox="1">
            <a:spLocks noChangeArrowheads="1"/>
          </p:cNvSpPr>
          <p:nvPr userDrawn="1"/>
        </p:nvSpPr>
        <p:spPr bwMode="auto">
          <a:xfrm>
            <a:off x="3735874" y="1298575"/>
            <a:ext cx="1672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a:solidFill>
                  <a:srgbClr val="A6A6A6"/>
                </a:solidFill>
                <a:latin typeface="Open Sans Condensed Light"/>
                <a:ea typeface="Open Sans Condensed Light"/>
                <a:cs typeface="Open Sans Condensed Light"/>
              </a:rPr>
              <a:t>ünite</a:t>
            </a:r>
            <a:r>
              <a:rPr lang="id-ID">
                <a:solidFill>
                  <a:srgbClr val="A6A6A6"/>
                </a:solidFill>
                <a:latin typeface="Open Sans Condensed Light"/>
                <a:ea typeface="Open Sans Condensed Light"/>
                <a:cs typeface="Open Sans Condensed Light"/>
              </a:rPr>
              <a:t> </a:t>
            </a:r>
            <a:r>
              <a:rPr lang="tr-TR">
                <a:solidFill>
                  <a:srgbClr val="16A085"/>
                </a:solidFill>
                <a:latin typeface="Open Sans Condensed Light"/>
                <a:ea typeface="Open Sans Condensed Light"/>
                <a:cs typeface="Open Sans Condensed Light"/>
              </a:rPr>
              <a:t>başlıkları</a:t>
            </a:r>
            <a:endParaRPr lang="en-US">
              <a:solidFill>
                <a:srgbClr val="A6A6A6"/>
              </a:solidFill>
              <a:latin typeface="Open Sans Condensed Light"/>
              <a:ea typeface="Open Sans Condensed Light"/>
              <a:cs typeface="Open Sans Condensed Light"/>
            </a:endParaRPr>
          </a:p>
        </p:txBody>
      </p:sp>
      <p:grpSp>
        <p:nvGrpSpPr>
          <p:cNvPr id="20" name="Group 1"/>
          <p:cNvGrpSpPr>
            <a:grpSpLocks/>
          </p:cNvGrpSpPr>
          <p:nvPr userDrawn="1"/>
        </p:nvGrpSpPr>
        <p:grpSpPr bwMode="auto">
          <a:xfrm>
            <a:off x="4507707" y="1714500"/>
            <a:ext cx="151210" cy="831850"/>
            <a:chOff x="6010488" y="2172698"/>
            <a:chExt cx="171376" cy="1201650"/>
          </a:xfrm>
        </p:grpSpPr>
        <p:sp>
          <p:nvSpPr>
            <p:cNvPr id="21" name="Oval 6">
              <a:extLst>
                <a:ext uri="{FF2B5EF4-FFF2-40B4-BE49-F238E27FC236}"/>
              </a:extLst>
            </p:cNvPr>
            <p:cNvSpPr>
              <a:spLocks noChangeArrowheads="1"/>
            </p:cNvSpPr>
            <p:nvPr/>
          </p:nvSpPr>
          <p:spPr bwMode="auto">
            <a:xfrm>
              <a:off x="6010488" y="2172698"/>
              <a:ext cx="171376" cy="171993"/>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2" name="Rectangle 7">
              <a:extLst>
                <a:ext uri="{FF2B5EF4-FFF2-40B4-BE49-F238E27FC236}"/>
              </a:extLst>
            </p:cNvPr>
            <p:cNvSpPr>
              <a:spLocks noChangeArrowheads="1"/>
            </p:cNvSpPr>
            <p:nvPr/>
          </p:nvSpPr>
          <p:spPr bwMode="auto">
            <a:xfrm>
              <a:off x="6061766" y="2330931"/>
              <a:ext cx="68821" cy="1043417"/>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3" name="Group 10">
            <a:extLst>
              <a:ext uri="{FF2B5EF4-FFF2-40B4-BE49-F238E27FC236}"/>
            </a:extLst>
          </p:cNvPr>
          <p:cNvGrpSpPr/>
          <p:nvPr userDrawn="1"/>
        </p:nvGrpSpPr>
        <p:grpSpPr>
          <a:xfrm>
            <a:off x="4450567" y="2507739"/>
            <a:ext cx="265509" cy="352956"/>
            <a:chOff x="5918994" y="3280833"/>
            <a:chExt cx="354012" cy="352956"/>
          </a:xfrm>
          <a:solidFill>
            <a:schemeClr val="accent1"/>
          </a:solidFill>
        </p:grpSpPr>
        <p:sp>
          <p:nvSpPr>
            <p:cNvPr id="24" name="Oval 6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5" name="Freeform 8">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6" name="Group 118">
            <a:extLst>
              <a:ext uri="{FF2B5EF4-FFF2-40B4-BE49-F238E27FC236}"/>
            </a:extLst>
          </p:cNvPr>
          <p:cNvGrpSpPr/>
          <p:nvPr userDrawn="1"/>
        </p:nvGrpSpPr>
        <p:grpSpPr>
          <a:xfrm>
            <a:off x="4450568" y="3525071"/>
            <a:ext cx="265509" cy="352956"/>
            <a:chOff x="5918994" y="3280833"/>
            <a:chExt cx="354012" cy="352956"/>
          </a:xfrm>
          <a:solidFill>
            <a:schemeClr val="accent2"/>
          </a:solidFill>
        </p:grpSpPr>
        <p:sp>
          <p:nvSpPr>
            <p:cNvPr id="27" name="Oval 66">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8"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9" name="Straight Connector 12">
            <a:extLst>
              <a:ext uri="{FF2B5EF4-FFF2-40B4-BE49-F238E27FC236}"/>
            </a:extLst>
          </p:cNvPr>
          <p:cNvCxnSpPr/>
          <p:nvPr userDrawn="1"/>
        </p:nvCxnSpPr>
        <p:spPr>
          <a:xfrm>
            <a:off x="4727973" y="2801938"/>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2">
            <a:extLst>
              <a:ext uri="{FF2B5EF4-FFF2-40B4-BE49-F238E27FC236}"/>
            </a:extLst>
          </p:cNvPr>
          <p:cNvCxnSpPr/>
          <p:nvPr userDrawn="1"/>
        </p:nvCxnSpPr>
        <p:spPr>
          <a:xfrm>
            <a:off x="1671638" y="3525838"/>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1"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025" y="26114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9442" y="3333750"/>
            <a:ext cx="3250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3">
            <a:extLst>
              <a:ext uri="{FF2B5EF4-FFF2-40B4-BE49-F238E27FC236}"/>
            </a:extLst>
          </p:cNvPr>
          <p:cNvGrpSpPr/>
          <p:nvPr userDrawn="1"/>
        </p:nvGrpSpPr>
        <p:grpSpPr>
          <a:xfrm>
            <a:off x="4462112" y="4627622"/>
            <a:ext cx="265509" cy="352956"/>
            <a:chOff x="5918994" y="3280833"/>
            <a:chExt cx="354012" cy="352956"/>
          </a:xfrm>
          <a:solidFill>
            <a:schemeClr val="accent3"/>
          </a:solidFill>
        </p:grpSpPr>
        <p:sp>
          <p:nvSpPr>
            <p:cNvPr id="34" name="Oval 3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5"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37" name="Straight Connector 33">
            <a:extLst>
              <a:ext uri="{FF2B5EF4-FFF2-40B4-BE49-F238E27FC236}"/>
            </a:extLst>
          </p:cNvPr>
          <p:cNvCxnSpPr/>
          <p:nvPr userDrawn="1"/>
        </p:nvCxnSpPr>
        <p:spPr>
          <a:xfrm>
            <a:off x="4801791" y="4770438"/>
            <a:ext cx="26372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Resim 3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4516" y="45545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7">
            <a:extLst>
              <a:ext uri="{FF2B5EF4-FFF2-40B4-BE49-F238E27FC236}"/>
            </a:extLst>
          </p:cNvPr>
          <p:cNvSpPr>
            <a:spLocks noChangeArrowheads="1"/>
          </p:cNvSpPr>
          <p:nvPr userDrawn="1"/>
        </p:nvSpPr>
        <p:spPr bwMode="auto">
          <a:xfrm>
            <a:off x="4552950" y="4973639"/>
            <a:ext cx="55960" cy="757237"/>
          </a:xfrm>
          <a:prstGeom prst="rect">
            <a:avLst/>
          </a:prstGeom>
          <a:solidFill>
            <a:schemeClr val="accent5"/>
          </a:solidFill>
          <a:ln>
            <a:noFill/>
          </a:ln>
        </p:spPr>
        <p:txBody>
          <a:bodyPr/>
          <a:lstStyle/>
          <a:p>
            <a:pPr>
              <a:defRPr/>
            </a:pPr>
            <a:endParaRPr lang="id-ID">
              <a:solidFill>
                <a:prstClr val="black"/>
              </a:solidFill>
              <a:cs typeface="Arial" pitchFamily="34" charset="0"/>
            </a:endParaRPr>
          </a:p>
        </p:txBody>
      </p:sp>
      <p:grpSp>
        <p:nvGrpSpPr>
          <p:cNvPr id="40" name="Group 18">
            <a:extLst>
              <a:ext uri="{FF2B5EF4-FFF2-40B4-BE49-F238E27FC236}"/>
            </a:extLst>
          </p:cNvPr>
          <p:cNvGrpSpPr/>
          <p:nvPr userDrawn="1"/>
        </p:nvGrpSpPr>
        <p:grpSpPr>
          <a:xfrm>
            <a:off x="4462112" y="5730173"/>
            <a:ext cx="265509" cy="352956"/>
            <a:chOff x="5918994" y="3280833"/>
            <a:chExt cx="354012" cy="352956"/>
          </a:xfrm>
          <a:solidFill>
            <a:schemeClr val="accent5"/>
          </a:solidFill>
        </p:grpSpPr>
        <p:sp>
          <p:nvSpPr>
            <p:cNvPr id="41" name="Oval 40">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42" name="Freeform 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44" name="Straight Connector 122">
            <a:extLst>
              <a:ext uri="{FF2B5EF4-FFF2-40B4-BE49-F238E27FC236}"/>
            </a:extLst>
          </p:cNvPr>
          <p:cNvCxnSpPr/>
          <p:nvPr userDrawn="1"/>
        </p:nvCxnSpPr>
        <p:spPr>
          <a:xfrm>
            <a:off x="1671638" y="5654676"/>
            <a:ext cx="2712244" cy="476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Resim 4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735" y="5297489"/>
            <a:ext cx="32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Metin Yer Tutucusu 74"/>
          <p:cNvSpPr>
            <a:spLocks noGrp="1"/>
          </p:cNvSpPr>
          <p:nvPr>
            <p:ph type="body" sz="quarter" idx="10"/>
          </p:nvPr>
        </p:nvSpPr>
        <p:spPr>
          <a:xfrm>
            <a:off x="-92869" y="390525"/>
            <a:ext cx="9236869"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endParaRPr lang="tr-TR" dirty="0"/>
          </a:p>
        </p:txBody>
      </p:sp>
      <p:sp>
        <p:nvSpPr>
          <p:cNvPr id="77" name="Metin Yer Tutucusu 76"/>
          <p:cNvSpPr>
            <a:spLocks noGrp="1"/>
          </p:cNvSpPr>
          <p:nvPr>
            <p:ph type="body" sz="quarter" idx="11"/>
          </p:nvPr>
        </p:nvSpPr>
        <p:spPr>
          <a:xfrm>
            <a:off x="6121257" y="3128457"/>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764673" y="3870600"/>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6" name="Metin Yer Tutucusu 76"/>
          <p:cNvSpPr>
            <a:spLocks noGrp="1"/>
          </p:cNvSpPr>
          <p:nvPr>
            <p:ph type="body" sz="quarter" idx="13"/>
          </p:nvPr>
        </p:nvSpPr>
        <p:spPr>
          <a:xfrm>
            <a:off x="6121257" y="5190113"/>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43" name="Metin Yer Tutucusu 78"/>
          <p:cNvSpPr>
            <a:spLocks noGrp="1"/>
          </p:cNvSpPr>
          <p:nvPr>
            <p:ph type="body" sz="quarter" idx="14"/>
          </p:nvPr>
        </p:nvSpPr>
        <p:spPr>
          <a:xfrm>
            <a:off x="784312" y="5763312"/>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154189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ünite alt başlıkları - 4lüilk">
    <p:spTree>
      <p:nvGrpSpPr>
        <p:cNvPr id="1" name=""/>
        <p:cNvGrpSpPr/>
        <p:nvPr/>
      </p:nvGrpSpPr>
      <p:grpSpPr>
        <a:xfrm>
          <a:off x="0" y="0"/>
          <a:ext cx="0" cy="0"/>
          <a:chOff x="0" y="0"/>
          <a:chExt cx="0" cy="0"/>
        </a:xfrm>
      </p:grpSpPr>
      <p:sp>
        <p:nvSpPr>
          <p:cNvPr id="7"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76A24FBC-DD9D-4CD0-9B48-40AB862E8D7C}"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10" name="Group 5"/>
          <p:cNvGrpSpPr>
            <a:grpSpLocks/>
          </p:cNvGrpSpPr>
          <p:nvPr userDrawn="1"/>
        </p:nvGrpSpPr>
        <p:grpSpPr bwMode="auto">
          <a:xfrm>
            <a:off x="260748" y="6408738"/>
            <a:ext cx="167878" cy="222250"/>
            <a:chOff x="4328868" y="5502988"/>
            <a:chExt cx="500307" cy="493774"/>
          </a:xfrm>
        </p:grpSpPr>
        <p:sp>
          <p:nvSpPr>
            <p:cNvPr id="11" name="Freeform 7">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9"/>
          <p:cNvGrpSpPr>
            <a:grpSpLocks/>
          </p:cNvGrpSpPr>
          <p:nvPr userDrawn="1"/>
        </p:nvGrpSpPr>
        <p:grpSpPr bwMode="auto">
          <a:xfrm flipH="1">
            <a:off x="700089" y="6408738"/>
            <a:ext cx="167879" cy="222250"/>
            <a:chOff x="4328868" y="5502988"/>
            <a:chExt cx="500307" cy="493774"/>
          </a:xfrm>
        </p:grpSpPr>
        <p:sp>
          <p:nvSpPr>
            <p:cNvPr id="14" name="Freeform 10">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17"/>
          <p:cNvSpPr>
            <a:spLocks noChangeArrowheads="1"/>
          </p:cNvSpPr>
          <p:nvPr userDrawn="1"/>
        </p:nvSpPr>
        <p:spPr bwMode="auto">
          <a:xfrm>
            <a:off x="4552950" y="2860675"/>
            <a:ext cx="55960" cy="674688"/>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8" name="Rectangle 121"/>
          <p:cNvSpPr>
            <a:spLocks noChangeArrowheads="1"/>
          </p:cNvSpPr>
          <p:nvPr userDrawn="1"/>
        </p:nvSpPr>
        <p:spPr bwMode="auto">
          <a:xfrm>
            <a:off x="4552950" y="3860805"/>
            <a:ext cx="55960" cy="766763"/>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sp>
        <p:nvSpPr>
          <p:cNvPr id="19" name="TextBox 50"/>
          <p:cNvSpPr txBox="1">
            <a:spLocks noChangeArrowheads="1"/>
          </p:cNvSpPr>
          <p:nvPr userDrawn="1"/>
        </p:nvSpPr>
        <p:spPr bwMode="auto">
          <a:xfrm>
            <a:off x="3735874" y="1298575"/>
            <a:ext cx="1672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mtClean="0">
                <a:solidFill>
                  <a:srgbClr val="A6A6A6"/>
                </a:solidFill>
                <a:latin typeface="Open Sans Condensed Light"/>
                <a:ea typeface="Open Sans Condensed Light"/>
                <a:cs typeface="Open Sans Condensed Light"/>
              </a:rPr>
              <a:t>ünite</a:t>
            </a:r>
            <a:r>
              <a:rPr lang="id-ID" smtClean="0">
                <a:solidFill>
                  <a:srgbClr val="A6A6A6"/>
                </a:solidFill>
                <a:latin typeface="Open Sans Condensed Light"/>
                <a:ea typeface="Open Sans Condensed Light"/>
                <a:cs typeface="Open Sans Condensed Light"/>
              </a:rPr>
              <a:t> </a:t>
            </a:r>
            <a:r>
              <a:rPr lang="tr-TR" smtClean="0">
                <a:solidFill>
                  <a:srgbClr val="16A085"/>
                </a:solidFill>
                <a:latin typeface="Open Sans Condensed Light"/>
                <a:ea typeface="Open Sans Condensed Light"/>
                <a:cs typeface="Open Sans Condensed Light"/>
              </a:rPr>
              <a:t>başlıkları</a:t>
            </a:r>
            <a:endParaRPr lang="en-US" smtClean="0">
              <a:solidFill>
                <a:srgbClr val="A6A6A6"/>
              </a:solidFill>
              <a:latin typeface="Open Sans Condensed Light"/>
              <a:ea typeface="Open Sans Condensed Light"/>
              <a:cs typeface="Open Sans Condensed Light"/>
            </a:endParaRPr>
          </a:p>
        </p:txBody>
      </p:sp>
      <p:grpSp>
        <p:nvGrpSpPr>
          <p:cNvPr id="20" name="Group 1"/>
          <p:cNvGrpSpPr>
            <a:grpSpLocks/>
          </p:cNvGrpSpPr>
          <p:nvPr userDrawn="1"/>
        </p:nvGrpSpPr>
        <p:grpSpPr bwMode="auto">
          <a:xfrm>
            <a:off x="4507707" y="1714500"/>
            <a:ext cx="151210" cy="831850"/>
            <a:chOff x="6010488" y="2172698"/>
            <a:chExt cx="171376" cy="1201650"/>
          </a:xfrm>
        </p:grpSpPr>
        <p:sp>
          <p:nvSpPr>
            <p:cNvPr id="21" name="Oval 6"/>
            <p:cNvSpPr>
              <a:spLocks noChangeArrowheads="1"/>
            </p:cNvSpPr>
            <p:nvPr/>
          </p:nvSpPr>
          <p:spPr bwMode="auto">
            <a:xfrm>
              <a:off x="6010488" y="2172698"/>
              <a:ext cx="171376" cy="171993"/>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2" name="Rectangle 7"/>
            <p:cNvSpPr>
              <a:spLocks noChangeArrowheads="1"/>
            </p:cNvSpPr>
            <p:nvPr/>
          </p:nvSpPr>
          <p:spPr bwMode="auto">
            <a:xfrm>
              <a:off x="6061766" y="2330931"/>
              <a:ext cx="68821" cy="1043417"/>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3" name="Group 10"/>
          <p:cNvGrpSpPr/>
          <p:nvPr userDrawn="1"/>
        </p:nvGrpSpPr>
        <p:grpSpPr>
          <a:xfrm>
            <a:off x="4450568" y="2507739"/>
            <a:ext cx="265509" cy="352956"/>
            <a:chOff x="5918994" y="3280833"/>
            <a:chExt cx="354012" cy="352956"/>
          </a:xfrm>
          <a:solidFill>
            <a:schemeClr val="accent1"/>
          </a:solidFill>
        </p:grpSpPr>
        <p:sp>
          <p:nvSpPr>
            <p:cNvPr id="24" name="Oval 63"/>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5" name="Freeform 8"/>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6" name="Group 118"/>
          <p:cNvGrpSpPr/>
          <p:nvPr userDrawn="1"/>
        </p:nvGrpSpPr>
        <p:grpSpPr>
          <a:xfrm>
            <a:off x="4450568" y="3525071"/>
            <a:ext cx="265509" cy="352956"/>
            <a:chOff x="5918994" y="3280833"/>
            <a:chExt cx="354012" cy="352956"/>
          </a:xfrm>
          <a:solidFill>
            <a:schemeClr val="accent2"/>
          </a:solidFill>
        </p:grpSpPr>
        <p:sp>
          <p:nvSpPr>
            <p:cNvPr id="27" name="Oval 66"/>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8"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9" name="Straight Connector 12"/>
          <p:cNvCxnSpPr/>
          <p:nvPr userDrawn="1"/>
        </p:nvCxnSpPr>
        <p:spPr>
          <a:xfrm>
            <a:off x="4727973" y="2801938"/>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2"/>
          <p:cNvCxnSpPr/>
          <p:nvPr userDrawn="1"/>
        </p:nvCxnSpPr>
        <p:spPr>
          <a:xfrm>
            <a:off x="1671639" y="3525838"/>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1"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025" y="26114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9442" y="3333750"/>
            <a:ext cx="3250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3"/>
          <p:cNvGrpSpPr/>
          <p:nvPr userDrawn="1"/>
        </p:nvGrpSpPr>
        <p:grpSpPr>
          <a:xfrm>
            <a:off x="4462112" y="4627622"/>
            <a:ext cx="265509" cy="352956"/>
            <a:chOff x="5918994" y="3280833"/>
            <a:chExt cx="354012" cy="352956"/>
          </a:xfrm>
          <a:solidFill>
            <a:schemeClr val="accent3"/>
          </a:solidFill>
        </p:grpSpPr>
        <p:sp>
          <p:nvSpPr>
            <p:cNvPr id="34" name="Oval 3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5"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37" name="Straight Connector 33"/>
          <p:cNvCxnSpPr/>
          <p:nvPr userDrawn="1"/>
        </p:nvCxnSpPr>
        <p:spPr>
          <a:xfrm>
            <a:off x="4801791" y="4770438"/>
            <a:ext cx="26372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Resim 3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4516" y="45545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7"/>
          <p:cNvSpPr>
            <a:spLocks noChangeArrowheads="1"/>
          </p:cNvSpPr>
          <p:nvPr userDrawn="1"/>
        </p:nvSpPr>
        <p:spPr bwMode="auto">
          <a:xfrm>
            <a:off x="4552950" y="4973643"/>
            <a:ext cx="55960" cy="757237"/>
          </a:xfrm>
          <a:prstGeom prst="rect">
            <a:avLst/>
          </a:prstGeom>
          <a:solidFill>
            <a:schemeClr val="accent5"/>
          </a:solidFill>
          <a:ln>
            <a:noFill/>
          </a:ln>
        </p:spPr>
        <p:txBody>
          <a:bodyPr/>
          <a:lstStyle/>
          <a:p>
            <a:pPr>
              <a:defRPr/>
            </a:pPr>
            <a:endParaRPr lang="id-ID">
              <a:solidFill>
                <a:prstClr val="black"/>
              </a:solidFill>
              <a:cs typeface="Arial" pitchFamily="34" charset="0"/>
            </a:endParaRPr>
          </a:p>
        </p:txBody>
      </p:sp>
      <p:grpSp>
        <p:nvGrpSpPr>
          <p:cNvPr id="40" name="Group 18"/>
          <p:cNvGrpSpPr/>
          <p:nvPr userDrawn="1"/>
        </p:nvGrpSpPr>
        <p:grpSpPr>
          <a:xfrm>
            <a:off x="4462112" y="5730173"/>
            <a:ext cx="265509" cy="352956"/>
            <a:chOff x="5918994" y="3280833"/>
            <a:chExt cx="354012" cy="352956"/>
          </a:xfrm>
          <a:solidFill>
            <a:schemeClr val="accent5"/>
          </a:solidFill>
        </p:grpSpPr>
        <p:sp>
          <p:nvSpPr>
            <p:cNvPr id="41" name="Oval 40"/>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42" name="Freeform 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44" name="Straight Connector 122"/>
          <p:cNvCxnSpPr/>
          <p:nvPr userDrawn="1"/>
        </p:nvCxnSpPr>
        <p:spPr>
          <a:xfrm>
            <a:off x="1671639" y="5654680"/>
            <a:ext cx="2712244" cy="476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Resim 4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735" y="5297493"/>
            <a:ext cx="32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Metin Yer Tutucusu 74"/>
          <p:cNvSpPr>
            <a:spLocks noGrp="1"/>
          </p:cNvSpPr>
          <p:nvPr>
            <p:ph type="body" sz="quarter" idx="10"/>
          </p:nvPr>
        </p:nvSpPr>
        <p:spPr>
          <a:xfrm>
            <a:off x="-92869" y="390525"/>
            <a:ext cx="9236869"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endParaRPr lang="tr-TR" dirty="0"/>
          </a:p>
        </p:txBody>
      </p:sp>
      <p:sp>
        <p:nvSpPr>
          <p:cNvPr id="77" name="Metin Yer Tutucusu 76"/>
          <p:cNvSpPr>
            <a:spLocks noGrp="1"/>
          </p:cNvSpPr>
          <p:nvPr>
            <p:ph type="body" sz="quarter" idx="11"/>
          </p:nvPr>
        </p:nvSpPr>
        <p:spPr>
          <a:xfrm>
            <a:off x="6121257" y="312845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764675" y="3870600"/>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6" name="Metin Yer Tutucusu 76"/>
          <p:cNvSpPr>
            <a:spLocks noGrp="1"/>
          </p:cNvSpPr>
          <p:nvPr>
            <p:ph type="body" sz="quarter" idx="13"/>
          </p:nvPr>
        </p:nvSpPr>
        <p:spPr>
          <a:xfrm>
            <a:off x="6121257" y="5190117"/>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43" name="Metin Yer Tutucusu 78"/>
          <p:cNvSpPr>
            <a:spLocks noGrp="1"/>
          </p:cNvSpPr>
          <p:nvPr>
            <p:ph type="body" sz="quarter" idx="14"/>
          </p:nvPr>
        </p:nvSpPr>
        <p:spPr>
          <a:xfrm>
            <a:off x="784314" y="5763312"/>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41423814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ünite alt başlıkları - orta">
    <p:spTree>
      <p:nvGrpSpPr>
        <p:cNvPr id="1" name=""/>
        <p:cNvGrpSpPr/>
        <p:nvPr/>
      </p:nvGrpSpPr>
      <p:grpSpPr>
        <a:xfrm>
          <a:off x="0" y="0"/>
          <a:ext cx="0" cy="0"/>
          <a:chOff x="0" y="0"/>
          <a:chExt cx="0" cy="0"/>
        </a:xfrm>
      </p:grpSpPr>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TextBox 6">
            <a:extLst>
              <a:ext uri="{FF2B5EF4-FFF2-40B4-BE49-F238E27FC236}"/>
            </a:extLst>
          </p:cNvPr>
          <p:cNvSpPr txBox="1">
            <a:spLocks noChangeArrowheads="1"/>
          </p:cNvSpPr>
          <p:nvPr userDrawn="1"/>
        </p:nvSpPr>
        <p:spPr bwMode="auto">
          <a:xfrm>
            <a:off x="8575532" y="304800"/>
            <a:ext cx="489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C877F43A-7C99-4324-9DA2-E45716A2B205}" type="slidenum">
              <a:rPr lang="id-ID" altLang="tr-TR" sz="2000" b="1" smtClean="0">
                <a:solidFill>
                  <a:prstClr val="white"/>
                </a:solidFill>
                <a:latin typeface="Calibri" pitchFamily="34" charset="0"/>
              </a:rPr>
              <a:pPr algn="ctr" fontAlgn="base">
                <a:spcBef>
                  <a:spcPct val="0"/>
                </a:spcBef>
                <a:spcAft>
                  <a:spcPct val="0"/>
                </a:spcAft>
                <a:defRPr/>
              </a:pPr>
              <a:t>‹#›</a:t>
            </a:fld>
            <a:endParaRPr lang="id-ID" altLang="tr-TR" sz="2000" smtClean="0">
              <a:solidFill>
                <a:prstClr val="white"/>
              </a:solidFill>
              <a:latin typeface="Calibri" pitchFamily="34" charset="0"/>
            </a:endParaRPr>
          </a:p>
        </p:txBody>
      </p:sp>
      <p:sp>
        <p:nvSpPr>
          <p:cNvPr id="9" name="Rectangle 25">
            <a:extLst>
              <a:ext uri="{FF2B5EF4-FFF2-40B4-BE49-F238E27FC236}"/>
            </a:extLst>
          </p:cNvPr>
          <p:cNvSpPr>
            <a:spLocks noChangeArrowheads="1"/>
          </p:cNvSpPr>
          <p:nvPr userDrawn="1"/>
        </p:nvSpPr>
        <p:spPr bwMode="auto">
          <a:xfrm>
            <a:off x="4546997" y="5467351"/>
            <a:ext cx="51197" cy="1439863"/>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10" name="Rectangle 21">
            <a:extLst>
              <a:ext uri="{FF2B5EF4-FFF2-40B4-BE49-F238E27FC236}"/>
            </a:extLst>
          </p:cNvPr>
          <p:cNvSpPr>
            <a:spLocks noChangeArrowheads="1"/>
          </p:cNvSpPr>
          <p:nvPr userDrawn="1"/>
        </p:nvSpPr>
        <p:spPr bwMode="auto">
          <a:xfrm>
            <a:off x="4546997" y="4084639"/>
            <a:ext cx="51197" cy="1042987"/>
          </a:xfrm>
          <a:prstGeom prst="rect">
            <a:avLst/>
          </a:prstGeom>
          <a:solidFill>
            <a:schemeClr val="accent6"/>
          </a:solidFill>
          <a:ln>
            <a:noFill/>
          </a:ln>
        </p:spPr>
        <p:txBody>
          <a:bodyPr/>
          <a:lstStyle/>
          <a:p>
            <a:pPr>
              <a:defRPr/>
            </a:pPr>
            <a:endParaRPr lang="id-ID" sz="2000">
              <a:solidFill>
                <a:prstClr val="black"/>
              </a:solidFill>
              <a:cs typeface="Arial" pitchFamily="34" charset="0"/>
            </a:endParaRPr>
          </a:p>
        </p:txBody>
      </p:sp>
      <p:grpSp>
        <p:nvGrpSpPr>
          <p:cNvPr id="11" name="Group 22">
            <a:extLst>
              <a:ext uri="{FF2B5EF4-FFF2-40B4-BE49-F238E27FC236}"/>
            </a:extLst>
          </p:cNvPr>
          <p:cNvGrpSpPr/>
          <p:nvPr userDrawn="1"/>
        </p:nvGrpSpPr>
        <p:grpSpPr>
          <a:xfrm>
            <a:off x="4439246" y="5113036"/>
            <a:ext cx="265509" cy="352956"/>
            <a:chOff x="5918994" y="3280833"/>
            <a:chExt cx="354012" cy="352956"/>
          </a:xfrm>
          <a:solidFill>
            <a:schemeClr val="accent6"/>
          </a:solidFill>
        </p:grpSpPr>
        <p:sp>
          <p:nvSpPr>
            <p:cNvPr id="12" name="Oval 3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24">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17">
            <a:extLst>
              <a:ext uri="{FF2B5EF4-FFF2-40B4-BE49-F238E27FC236}"/>
            </a:extLst>
          </p:cNvPr>
          <p:cNvSpPr>
            <a:spLocks noChangeArrowheads="1"/>
          </p:cNvSpPr>
          <p:nvPr userDrawn="1"/>
        </p:nvSpPr>
        <p:spPr bwMode="auto">
          <a:xfrm>
            <a:off x="4546997" y="2713039"/>
            <a:ext cx="51197" cy="1042987"/>
          </a:xfrm>
          <a:prstGeom prst="rect">
            <a:avLst/>
          </a:prstGeom>
          <a:solidFill>
            <a:schemeClr val="accent5"/>
          </a:solidFill>
          <a:ln>
            <a:noFill/>
          </a:ln>
        </p:spPr>
        <p:txBody>
          <a:bodyPr/>
          <a:lstStyle/>
          <a:p>
            <a:pPr>
              <a:defRPr/>
            </a:pPr>
            <a:endParaRPr lang="id-ID" sz="2000">
              <a:solidFill>
                <a:prstClr val="black"/>
              </a:solidFill>
              <a:cs typeface="Arial" pitchFamily="34" charset="0"/>
            </a:endParaRPr>
          </a:p>
        </p:txBody>
      </p:sp>
      <p:grpSp>
        <p:nvGrpSpPr>
          <p:cNvPr id="15" name="Group 18">
            <a:extLst>
              <a:ext uri="{FF2B5EF4-FFF2-40B4-BE49-F238E27FC236}"/>
            </a:extLst>
          </p:cNvPr>
          <p:cNvGrpSpPr/>
          <p:nvPr userDrawn="1"/>
        </p:nvGrpSpPr>
        <p:grpSpPr>
          <a:xfrm>
            <a:off x="4439246" y="3741436"/>
            <a:ext cx="265509" cy="352956"/>
            <a:chOff x="5918994" y="3280833"/>
            <a:chExt cx="354012" cy="352956"/>
          </a:xfrm>
          <a:solidFill>
            <a:schemeClr val="accent5"/>
          </a:solidFill>
        </p:grpSpPr>
        <p:sp>
          <p:nvSpPr>
            <p:cNvPr id="16" name="Oval 37">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8" name="Rectangle 117">
            <a:extLst>
              <a:ext uri="{FF2B5EF4-FFF2-40B4-BE49-F238E27FC236}"/>
            </a:extLst>
          </p:cNvPr>
          <p:cNvSpPr>
            <a:spLocks noChangeArrowheads="1"/>
          </p:cNvSpPr>
          <p:nvPr userDrawn="1"/>
        </p:nvSpPr>
        <p:spPr bwMode="auto">
          <a:xfrm>
            <a:off x="4546997" y="1358901"/>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9" name="Group 118">
            <a:extLst>
              <a:ext uri="{FF2B5EF4-FFF2-40B4-BE49-F238E27FC236}"/>
            </a:extLst>
          </p:cNvPr>
          <p:cNvGrpSpPr/>
          <p:nvPr userDrawn="1"/>
        </p:nvGrpSpPr>
        <p:grpSpPr>
          <a:xfrm>
            <a:off x="4439246" y="2387766"/>
            <a:ext cx="265509" cy="352956"/>
            <a:chOff x="5918994" y="3280833"/>
            <a:chExt cx="354012" cy="352956"/>
          </a:xfrm>
          <a:solidFill>
            <a:schemeClr val="accent4"/>
          </a:solidFill>
        </p:grpSpPr>
        <p:sp>
          <p:nvSpPr>
            <p:cNvPr id="20" name="Oval 4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21"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22" name="Rectangle 7">
            <a:extLst>
              <a:ext uri="{FF2B5EF4-FFF2-40B4-BE49-F238E27FC236}"/>
            </a:extLst>
          </p:cNvPr>
          <p:cNvSpPr>
            <a:spLocks noChangeArrowheads="1"/>
          </p:cNvSpPr>
          <p:nvPr userDrawn="1"/>
        </p:nvSpPr>
        <p:spPr bwMode="auto">
          <a:xfrm>
            <a:off x="4546997" y="1"/>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23" name="Group 13">
            <a:extLst>
              <a:ext uri="{FF2B5EF4-FFF2-40B4-BE49-F238E27FC236}"/>
            </a:extLst>
          </p:cNvPr>
          <p:cNvGrpSpPr/>
          <p:nvPr userDrawn="1"/>
        </p:nvGrpSpPr>
        <p:grpSpPr>
          <a:xfrm>
            <a:off x="4439246" y="1014849"/>
            <a:ext cx="265509" cy="352956"/>
            <a:chOff x="5918994" y="3280833"/>
            <a:chExt cx="354012" cy="352956"/>
          </a:xfrm>
          <a:solidFill>
            <a:schemeClr val="accent3"/>
          </a:solidFill>
        </p:grpSpPr>
        <p:sp>
          <p:nvSpPr>
            <p:cNvPr id="24" name="Oval 45">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25"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26" name="Straight Connector 33">
            <a:extLst>
              <a:ext uri="{FF2B5EF4-FFF2-40B4-BE49-F238E27FC236}"/>
            </a:extLst>
          </p:cNvPr>
          <p:cNvCxnSpPr/>
          <p:nvPr userDrawn="1"/>
        </p:nvCxnSpPr>
        <p:spPr>
          <a:xfrm>
            <a:off x="4801791"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34">
            <a:extLst>
              <a:ext uri="{FF2B5EF4-FFF2-40B4-BE49-F238E27FC236}"/>
            </a:extLst>
          </p:cNvPr>
          <p:cNvCxnSpPr/>
          <p:nvPr userDrawn="1"/>
        </p:nvCxnSpPr>
        <p:spPr>
          <a:xfrm>
            <a:off x="1585913"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9">
            <a:extLst>
              <a:ext uri="{FF2B5EF4-FFF2-40B4-BE49-F238E27FC236}"/>
            </a:extLst>
          </p:cNvPr>
          <p:cNvCxnSpPr/>
          <p:nvPr userDrawn="1"/>
        </p:nvCxnSpPr>
        <p:spPr>
          <a:xfrm>
            <a:off x="4801791" y="3937000"/>
            <a:ext cx="23705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9"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370205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4">
            <a:extLst>
              <a:ext uri="{FF2B5EF4-FFF2-40B4-BE49-F238E27FC236}"/>
            </a:extLst>
          </p:cNvPr>
          <p:cNvCxnSpPr/>
          <p:nvPr userDrawn="1"/>
        </p:nvCxnSpPr>
        <p:spPr>
          <a:xfrm>
            <a:off x="1585913" y="5302250"/>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3" name="Resim 9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510540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Metin Yer Tutucusu 76"/>
          <p:cNvSpPr>
            <a:spLocks noGrp="1"/>
          </p:cNvSpPr>
          <p:nvPr>
            <p:ph type="body" sz="quarter" idx="11"/>
          </p:nvPr>
        </p:nvSpPr>
        <p:spPr>
          <a:xfrm>
            <a:off x="5001835" y="1614567"/>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89" name="Metin Yer Tutucusu 76"/>
          <p:cNvSpPr>
            <a:spLocks noGrp="1"/>
          </p:cNvSpPr>
          <p:nvPr>
            <p:ph type="body" sz="quarter" idx="12"/>
          </p:nvPr>
        </p:nvSpPr>
        <p:spPr>
          <a:xfrm>
            <a:off x="4937541" y="4234981"/>
            <a:ext cx="2636044" cy="930275"/>
          </a:xfrm>
        </p:spPr>
        <p:txBody>
          <a:bodyPr>
            <a:noAutofit/>
          </a:bodyPr>
          <a:lstStyle>
            <a:lvl1pPr marL="0" indent="0" algn="r" rtl="0" eaLnBrk="1" fontAlgn="auto" hangingPunct="1">
              <a:spcBef>
                <a:spcPts val="0"/>
              </a:spcBef>
              <a:spcAft>
                <a:spcPts val="0"/>
              </a:spcAft>
              <a:buFont typeface="+mj-l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89" y="2911005"/>
            <a:ext cx="2707481" cy="1390650"/>
          </a:xfrm>
        </p:spPr>
        <p:txBody>
          <a:bodyPr>
            <a:noAutofit/>
          </a:bodyPr>
          <a:lstStyle>
            <a:lvl1pPr marL="0" indent="0" algn="l" eaLnBrk="1" fontAlgn="auto" hangingPunct="1">
              <a:spcBef>
                <a:spcPts val="0"/>
              </a:spcBef>
              <a:spcAft>
                <a:spcPts val="0"/>
              </a:spcAf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4" name="Metin Yer Tutucusu 78"/>
          <p:cNvSpPr>
            <a:spLocks noGrp="1"/>
          </p:cNvSpPr>
          <p:nvPr>
            <p:ph type="body" sz="quarter" idx="14"/>
          </p:nvPr>
        </p:nvSpPr>
        <p:spPr>
          <a:xfrm>
            <a:off x="1114489" y="5606413"/>
            <a:ext cx="2707481" cy="1390650"/>
          </a:xfrm>
        </p:spPr>
        <p:txBody>
          <a:bodyPr>
            <a:noAutofit/>
          </a:bodyPr>
          <a:lstStyle>
            <a:lvl1pPr marL="0" indent="0" algn="l" rtl="0" eaLnBrk="1" fontAlgn="auto" hangingPunct="1">
              <a:spcBef>
                <a:spcPts val="0"/>
              </a:spcBef>
              <a:spcAft>
                <a:spcPts val="0"/>
              </a:spcAf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2265789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ünite alt başlıkları - son">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507706" y="2555876"/>
            <a:ext cx="128588" cy="1198563"/>
            <a:chOff x="6010488" y="2753482"/>
            <a:chExt cx="171376" cy="1198573"/>
          </a:xfrm>
        </p:grpSpPr>
        <p:sp>
          <p:nvSpPr>
            <p:cNvPr id="5" name="Rectangle 13">
              <a:extLst>
                <a:ext uri="{FF2B5EF4-FFF2-40B4-BE49-F238E27FC236}"/>
              </a:extLst>
            </p:cNvPr>
            <p:cNvSpPr>
              <a:spLocks noChangeArrowheads="1"/>
            </p:cNvSpPr>
            <p:nvPr/>
          </p:nvSpPr>
          <p:spPr bwMode="auto">
            <a:xfrm>
              <a:off x="6062853" y="2753482"/>
              <a:ext cx="66646" cy="1044584"/>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6" name="Oval 6">
              <a:extLst>
                <a:ext uri="{FF2B5EF4-FFF2-40B4-BE49-F238E27FC236}"/>
              </a:extLst>
            </p:cNvPr>
            <p:cNvSpPr>
              <a:spLocks noChangeArrowheads="1"/>
            </p:cNvSpPr>
            <p:nvPr/>
          </p:nvSpPr>
          <p:spPr bwMode="auto">
            <a:xfrm>
              <a:off x="6010488" y="3780604"/>
              <a:ext cx="171376" cy="171451"/>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grpSp>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9" name="TextBox 6">
            <a:extLst>
              <a:ext uri="{FF2B5EF4-FFF2-40B4-BE49-F238E27FC236}"/>
            </a:extLst>
          </p:cNvPr>
          <p:cNvSpPr txBox="1">
            <a:spLocks noChangeArrowheads="1"/>
          </p:cNvSpPr>
          <p:nvPr userDrawn="1"/>
        </p:nvSpPr>
        <p:spPr bwMode="auto">
          <a:xfrm>
            <a:off x="8575532" y="304800"/>
            <a:ext cx="489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B257E212-1581-4EF3-9756-D146E8CDF49D}" type="slidenum">
              <a:rPr lang="id-ID" altLang="tr-TR" sz="2000" b="1" smtClean="0">
                <a:solidFill>
                  <a:prstClr val="white"/>
                </a:solidFill>
                <a:latin typeface="Calibri" pitchFamily="34" charset="0"/>
              </a:rPr>
              <a:pPr algn="ctr" fontAlgn="base">
                <a:spcBef>
                  <a:spcPct val="0"/>
                </a:spcBef>
                <a:spcAft>
                  <a:spcPct val="0"/>
                </a:spcAft>
                <a:defRPr/>
              </a:pPr>
              <a:t>‹#›</a:t>
            </a:fld>
            <a:endParaRPr lang="id-ID" altLang="tr-TR" sz="2000" smtClean="0">
              <a:solidFill>
                <a:prstClr val="white"/>
              </a:solidFill>
              <a:latin typeface="Calibri" pitchFamily="34" charset="0"/>
            </a:endParaRPr>
          </a:p>
        </p:txBody>
      </p:sp>
      <p:sp>
        <p:nvSpPr>
          <p:cNvPr id="10" name="Rectangle 117">
            <a:extLst>
              <a:ext uri="{FF2B5EF4-FFF2-40B4-BE49-F238E27FC236}"/>
            </a:extLst>
          </p:cNvPr>
          <p:cNvSpPr>
            <a:spLocks noChangeArrowheads="1"/>
          </p:cNvSpPr>
          <p:nvPr userDrawn="1"/>
        </p:nvSpPr>
        <p:spPr bwMode="auto">
          <a:xfrm>
            <a:off x="4546997" y="1358901"/>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1" name="Group 118">
            <a:extLst>
              <a:ext uri="{FF2B5EF4-FFF2-40B4-BE49-F238E27FC236}"/>
            </a:extLst>
          </p:cNvPr>
          <p:cNvGrpSpPr/>
          <p:nvPr userDrawn="1"/>
        </p:nvGrpSpPr>
        <p:grpSpPr>
          <a:xfrm>
            <a:off x="4439246" y="2387766"/>
            <a:ext cx="265509" cy="352956"/>
            <a:chOff x="5918994" y="3280833"/>
            <a:chExt cx="354012" cy="352956"/>
          </a:xfrm>
          <a:solidFill>
            <a:schemeClr val="accent4"/>
          </a:solidFill>
        </p:grpSpPr>
        <p:sp>
          <p:nvSpPr>
            <p:cNvPr id="12" name="Oval 4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7">
            <a:extLst>
              <a:ext uri="{FF2B5EF4-FFF2-40B4-BE49-F238E27FC236}"/>
            </a:extLst>
          </p:cNvPr>
          <p:cNvSpPr>
            <a:spLocks noChangeArrowheads="1"/>
          </p:cNvSpPr>
          <p:nvPr userDrawn="1"/>
        </p:nvSpPr>
        <p:spPr bwMode="auto">
          <a:xfrm>
            <a:off x="4546997" y="1"/>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15" name="Group 13">
            <a:extLst>
              <a:ext uri="{FF2B5EF4-FFF2-40B4-BE49-F238E27FC236}"/>
            </a:extLst>
          </p:cNvPr>
          <p:cNvGrpSpPr/>
          <p:nvPr userDrawn="1"/>
        </p:nvGrpSpPr>
        <p:grpSpPr>
          <a:xfrm>
            <a:off x="4439246" y="1014849"/>
            <a:ext cx="265509" cy="352956"/>
            <a:chOff x="5918994" y="3280833"/>
            <a:chExt cx="354012" cy="352956"/>
          </a:xfrm>
          <a:solidFill>
            <a:schemeClr val="accent3"/>
          </a:solidFill>
        </p:grpSpPr>
        <p:sp>
          <p:nvSpPr>
            <p:cNvPr id="16" name="Oval 45">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18" name="Straight Connector 33">
            <a:extLst>
              <a:ext uri="{FF2B5EF4-FFF2-40B4-BE49-F238E27FC236}"/>
            </a:extLst>
          </p:cNvPr>
          <p:cNvCxnSpPr/>
          <p:nvPr userDrawn="1"/>
        </p:nvCxnSpPr>
        <p:spPr>
          <a:xfrm>
            <a:off x="4801791"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4">
            <a:extLst>
              <a:ext uri="{FF2B5EF4-FFF2-40B4-BE49-F238E27FC236}"/>
            </a:extLst>
          </p:cNvPr>
          <p:cNvCxnSpPr/>
          <p:nvPr userDrawn="1"/>
        </p:nvCxnSpPr>
        <p:spPr>
          <a:xfrm>
            <a:off x="1585913"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0"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13">
            <a:extLst>
              <a:ext uri="{FF2B5EF4-FFF2-40B4-BE49-F238E27FC236}"/>
            </a:extLst>
          </p:cNvPr>
          <p:cNvSpPr>
            <a:spLocks/>
          </p:cNvSpPr>
          <p:nvPr userDrawn="1"/>
        </p:nvSpPr>
        <p:spPr bwMode="auto">
          <a:xfrm>
            <a:off x="7614048" y="5640389"/>
            <a:ext cx="1520428"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5"/>
          </a:solidFill>
          <a:ln>
            <a:noFill/>
          </a:ln>
        </p:spPr>
        <p:txBody>
          <a:bodyPr/>
          <a:lstStyle/>
          <a:p>
            <a:pPr>
              <a:defRPr/>
            </a:pPr>
            <a:endParaRPr lang="id-ID" sz="2000">
              <a:solidFill>
                <a:prstClr val="black"/>
              </a:solidFill>
              <a:cs typeface="Arial" pitchFamily="34" charset="0"/>
            </a:endParaRPr>
          </a:p>
        </p:txBody>
      </p:sp>
      <p:sp>
        <p:nvSpPr>
          <p:cNvPr id="23" name="Freeform 14">
            <a:extLst>
              <a:ext uri="{FF2B5EF4-FFF2-40B4-BE49-F238E27FC236}"/>
            </a:extLst>
          </p:cNvPr>
          <p:cNvSpPr>
            <a:spLocks noEditPoints="1"/>
          </p:cNvSpPr>
          <p:nvPr userDrawn="1"/>
        </p:nvSpPr>
        <p:spPr bwMode="auto">
          <a:xfrm>
            <a:off x="6087667" y="4619625"/>
            <a:ext cx="1526381"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4"/>
          </a:solidFill>
          <a:ln>
            <a:noFill/>
          </a:ln>
        </p:spPr>
        <p:txBody>
          <a:bodyPr/>
          <a:lstStyle/>
          <a:p>
            <a:pPr>
              <a:defRPr/>
            </a:pPr>
            <a:endParaRPr lang="id-ID" sz="2000">
              <a:solidFill>
                <a:prstClr val="black"/>
              </a:solidFill>
              <a:cs typeface="Arial" pitchFamily="34" charset="0"/>
            </a:endParaRPr>
          </a:p>
        </p:txBody>
      </p:sp>
      <p:sp>
        <p:nvSpPr>
          <p:cNvPr id="24" name="Freeform 15">
            <a:extLst>
              <a:ext uri="{FF2B5EF4-FFF2-40B4-BE49-F238E27FC236}"/>
            </a:extLst>
          </p:cNvPr>
          <p:cNvSpPr>
            <a:spLocks/>
          </p:cNvSpPr>
          <p:nvPr userDrawn="1"/>
        </p:nvSpPr>
        <p:spPr bwMode="auto">
          <a:xfrm>
            <a:off x="4564857" y="5227639"/>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3"/>
          </a:solidFill>
          <a:ln>
            <a:noFill/>
          </a:ln>
        </p:spPr>
        <p:txBody>
          <a:bodyPr/>
          <a:lstStyle/>
          <a:p>
            <a:pPr>
              <a:defRPr/>
            </a:pPr>
            <a:endParaRPr lang="id-ID" sz="2000">
              <a:solidFill>
                <a:prstClr val="black"/>
              </a:solidFill>
              <a:cs typeface="Arial" pitchFamily="34" charset="0"/>
            </a:endParaRPr>
          </a:p>
        </p:txBody>
      </p:sp>
      <p:sp>
        <p:nvSpPr>
          <p:cNvPr id="25" name="Freeform 16"/>
          <p:cNvSpPr>
            <a:spLocks/>
          </p:cNvSpPr>
          <p:nvPr userDrawn="1"/>
        </p:nvSpPr>
        <p:spPr bwMode="auto">
          <a:xfrm>
            <a:off x="3043237" y="4862513"/>
            <a:ext cx="1520429" cy="2260600"/>
          </a:xfrm>
          <a:custGeom>
            <a:avLst/>
            <a:gdLst>
              <a:gd name="T0" fmla="*/ 2147483647 w 1276"/>
              <a:gd name="T1" fmla="*/ 2147483647 h 1423"/>
              <a:gd name="T2" fmla="*/ 2147483647 w 1276"/>
              <a:gd name="T3" fmla="*/ 2147483647 h 1423"/>
              <a:gd name="T4" fmla="*/ 2147483647 w 1276"/>
              <a:gd name="T5" fmla="*/ 2147483647 h 1423"/>
              <a:gd name="T6" fmla="*/ 2147483647 w 1276"/>
              <a:gd name="T7" fmla="*/ 2147483647 h 1423"/>
              <a:gd name="T8" fmla="*/ 2147483647 w 1276"/>
              <a:gd name="T9" fmla="*/ 2147483647 h 1423"/>
              <a:gd name="T10" fmla="*/ 2147483647 w 1276"/>
              <a:gd name="T11" fmla="*/ 2147483647 h 1423"/>
              <a:gd name="T12" fmla="*/ 2147483647 w 1276"/>
              <a:gd name="T13" fmla="*/ 2147483647 h 1423"/>
              <a:gd name="T14" fmla="*/ 2147483647 w 1276"/>
              <a:gd name="T15" fmla="*/ 2147483647 h 1423"/>
              <a:gd name="T16" fmla="*/ 2147483647 w 1276"/>
              <a:gd name="T17" fmla="*/ 2147483647 h 1423"/>
              <a:gd name="T18" fmla="*/ 2147483647 w 1276"/>
              <a:gd name="T19" fmla="*/ 2147483647 h 1423"/>
              <a:gd name="T20" fmla="*/ 2147483647 w 1276"/>
              <a:gd name="T21" fmla="*/ 2147483647 h 1423"/>
              <a:gd name="T22" fmla="*/ 2147483647 w 1276"/>
              <a:gd name="T23" fmla="*/ 2147483647 h 1423"/>
              <a:gd name="T24" fmla="*/ 2147483647 w 1276"/>
              <a:gd name="T25" fmla="*/ 2147483647 h 1423"/>
              <a:gd name="T26" fmla="*/ 2147483647 w 1276"/>
              <a:gd name="T27" fmla="*/ 2147483647 h 1423"/>
              <a:gd name="T28" fmla="*/ 2147483647 w 1276"/>
              <a:gd name="T29" fmla="*/ 2147483647 h 1423"/>
              <a:gd name="T30" fmla="*/ 2147483647 w 1276"/>
              <a:gd name="T31" fmla="*/ 2147483647 h 1423"/>
              <a:gd name="T32" fmla="*/ 2147483647 w 1276"/>
              <a:gd name="T33" fmla="*/ 2147483647 h 1423"/>
              <a:gd name="T34" fmla="*/ 2147483647 w 1276"/>
              <a:gd name="T35" fmla="*/ 2147483647 h 1423"/>
              <a:gd name="T36" fmla="*/ 2147483647 w 1276"/>
              <a:gd name="T37" fmla="*/ 2147483647 h 1423"/>
              <a:gd name="T38" fmla="*/ 2147483647 w 1276"/>
              <a:gd name="T39" fmla="*/ 2147483647 h 1423"/>
              <a:gd name="T40" fmla="*/ 2147483647 w 1276"/>
              <a:gd name="T41" fmla="*/ 2147483647 h 1423"/>
              <a:gd name="T42" fmla="*/ 2147483647 w 1276"/>
              <a:gd name="T43" fmla="*/ 2147483647 h 1423"/>
              <a:gd name="T44" fmla="*/ 2147483647 w 1276"/>
              <a:gd name="T45" fmla="*/ 2147483647 h 1423"/>
              <a:gd name="T46" fmla="*/ 2147483647 w 1276"/>
              <a:gd name="T47" fmla="*/ 2147483647 h 1423"/>
              <a:gd name="T48" fmla="*/ 2147483647 w 1276"/>
              <a:gd name="T49" fmla="*/ 2147483647 h 1423"/>
              <a:gd name="T50" fmla="*/ 2147483647 w 1276"/>
              <a:gd name="T51" fmla="*/ 2147483647 h 1423"/>
              <a:gd name="T52" fmla="*/ 2147483647 w 1276"/>
              <a:gd name="T53" fmla="*/ 2147483647 h 1423"/>
              <a:gd name="T54" fmla="*/ 2147483647 w 1276"/>
              <a:gd name="T55" fmla="*/ 2147483647 h 1423"/>
              <a:gd name="T56" fmla="*/ 2147483647 w 1276"/>
              <a:gd name="T57" fmla="*/ 2147483647 h 1423"/>
              <a:gd name="T58" fmla="*/ 2147483647 w 1276"/>
              <a:gd name="T59" fmla="*/ 2147483647 h 1423"/>
              <a:gd name="T60" fmla="*/ 2147483647 w 1276"/>
              <a:gd name="T61" fmla="*/ 2147483647 h 1423"/>
              <a:gd name="T62" fmla="*/ 2147483647 w 1276"/>
              <a:gd name="T63" fmla="*/ 2147483647 h 1423"/>
              <a:gd name="T64" fmla="*/ 2147483647 w 1276"/>
              <a:gd name="T65" fmla="*/ 2147483647 h 1423"/>
              <a:gd name="T66" fmla="*/ 2147483647 w 1276"/>
              <a:gd name="T67" fmla="*/ 2147483647 h 1423"/>
              <a:gd name="T68" fmla="*/ 2147483647 w 1276"/>
              <a:gd name="T69" fmla="*/ 2147483647 h 1423"/>
              <a:gd name="T70" fmla="*/ 2147483647 w 1276"/>
              <a:gd name="T71" fmla="*/ 2147483647 h 1423"/>
              <a:gd name="T72" fmla="*/ 2147483647 w 1276"/>
              <a:gd name="T73" fmla="*/ 2147483647 h 1423"/>
              <a:gd name="T74" fmla="*/ 2147483647 w 1276"/>
              <a:gd name="T75" fmla="*/ 2147483647 h 1423"/>
              <a:gd name="T76" fmla="*/ 2147483647 w 1276"/>
              <a:gd name="T77" fmla="*/ 2147483647 h 1423"/>
              <a:gd name="T78" fmla="*/ 2147483647 w 1276"/>
              <a:gd name="T79" fmla="*/ 2147483647 h 1423"/>
              <a:gd name="T80" fmla="*/ 2147483647 w 1276"/>
              <a:gd name="T81" fmla="*/ 2147483647 h 1423"/>
              <a:gd name="T82" fmla="*/ 2147483647 w 1276"/>
              <a:gd name="T83" fmla="*/ 2147483647 h 1423"/>
              <a:gd name="T84" fmla="*/ 2147483647 w 1276"/>
              <a:gd name="T85" fmla="*/ 2147483647 h 1423"/>
              <a:gd name="T86" fmla="*/ 2147483647 w 1276"/>
              <a:gd name="T87" fmla="*/ 2147483647 h 1423"/>
              <a:gd name="T88" fmla="*/ 2147483647 w 1276"/>
              <a:gd name="T89" fmla="*/ 2147483647 h 1423"/>
              <a:gd name="T90" fmla="*/ 2147483647 w 1276"/>
              <a:gd name="T91" fmla="*/ 2147483647 h 1423"/>
              <a:gd name="T92" fmla="*/ 2147483647 w 1276"/>
              <a:gd name="T93" fmla="*/ 0 h 1423"/>
              <a:gd name="T94" fmla="*/ 0 w 1276"/>
              <a:gd name="T95" fmla="*/ 2147483647 h 1423"/>
              <a:gd name="T96" fmla="*/ 2147483647 w 1276"/>
              <a:gd name="T97" fmla="*/ 2147483647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26" name="Freeform 17"/>
          <p:cNvSpPr>
            <a:spLocks/>
          </p:cNvSpPr>
          <p:nvPr userDrawn="1"/>
        </p:nvSpPr>
        <p:spPr bwMode="auto">
          <a:xfrm>
            <a:off x="1516857" y="4379913"/>
            <a:ext cx="1526381" cy="2743200"/>
          </a:xfrm>
          <a:custGeom>
            <a:avLst/>
            <a:gdLst>
              <a:gd name="T0" fmla="*/ 2147483647 w 1281"/>
              <a:gd name="T1" fmla="*/ 2147483647 h 1727"/>
              <a:gd name="T2" fmla="*/ 2147483647 w 1281"/>
              <a:gd name="T3" fmla="*/ 2147483647 h 1727"/>
              <a:gd name="T4" fmla="*/ 2147483647 w 1281"/>
              <a:gd name="T5" fmla="*/ 2147483647 h 1727"/>
              <a:gd name="T6" fmla="*/ 2147483647 w 1281"/>
              <a:gd name="T7" fmla="*/ 2147483647 h 1727"/>
              <a:gd name="T8" fmla="*/ 2147483647 w 1281"/>
              <a:gd name="T9" fmla="*/ 2147483647 h 1727"/>
              <a:gd name="T10" fmla="*/ 2147483647 w 1281"/>
              <a:gd name="T11" fmla="*/ 2147483647 h 1727"/>
              <a:gd name="T12" fmla="*/ 2147483647 w 1281"/>
              <a:gd name="T13" fmla="*/ 2147483647 h 1727"/>
              <a:gd name="T14" fmla="*/ 2147483647 w 1281"/>
              <a:gd name="T15" fmla="*/ 2147483647 h 1727"/>
              <a:gd name="T16" fmla="*/ 2147483647 w 1281"/>
              <a:gd name="T17" fmla="*/ 0 h 1727"/>
              <a:gd name="T18" fmla="*/ 2147483647 w 1281"/>
              <a:gd name="T19" fmla="*/ 2147483647 h 1727"/>
              <a:gd name="T20" fmla="*/ 2147483647 w 1281"/>
              <a:gd name="T21" fmla="*/ 2147483647 h 1727"/>
              <a:gd name="T22" fmla="*/ 2147483647 w 1281"/>
              <a:gd name="T23" fmla="*/ 0 h 1727"/>
              <a:gd name="T24" fmla="*/ 2147483647 w 1281"/>
              <a:gd name="T25" fmla="*/ 2147483647 h 1727"/>
              <a:gd name="T26" fmla="*/ 2147483647 w 1281"/>
              <a:gd name="T27" fmla="*/ 2147483647 h 1727"/>
              <a:gd name="T28" fmla="*/ 2147483647 w 1281"/>
              <a:gd name="T29" fmla="*/ 0 h 1727"/>
              <a:gd name="T30" fmla="*/ 2147483647 w 1281"/>
              <a:gd name="T31" fmla="*/ 2147483647 h 1727"/>
              <a:gd name="T32" fmla="*/ 2147483647 w 1281"/>
              <a:gd name="T33" fmla="*/ 2147483647 h 1727"/>
              <a:gd name="T34" fmla="*/ 2147483647 w 1281"/>
              <a:gd name="T35" fmla="*/ 0 h 1727"/>
              <a:gd name="T36" fmla="*/ 2147483647 w 1281"/>
              <a:gd name="T37" fmla="*/ 2147483647 h 1727"/>
              <a:gd name="T38" fmla="*/ 2147483647 w 1281"/>
              <a:gd name="T39" fmla="*/ 2147483647 h 1727"/>
              <a:gd name="T40" fmla="*/ 2147483647 w 1281"/>
              <a:gd name="T41" fmla="*/ 0 h 1727"/>
              <a:gd name="T42" fmla="*/ 2147483647 w 1281"/>
              <a:gd name="T43" fmla="*/ 2147483647 h 1727"/>
              <a:gd name="T44" fmla="*/ 2147483647 w 1281"/>
              <a:gd name="T45" fmla="*/ 2147483647 h 1727"/>
              <a:gd name="T46" fmla="*/ 2147483647 w 1281"/>
              <a:gd name="T47" fmla="*/ 2147483647 h 1727"/>
              <a:gd name="T48" fmla="*/ 2147483647 w 1281"/>
              <a:gd name="T49" fmla="*/ 2147483647 h 1727"/>
              <a:gd name="T50" fmla="*/ 2147483647 w 1281"/>
              <a:gd name="T51" fmla="*/ 2147483647 h 1727"/>
              <a:gd name="T52" fmla="*/ 2147483647 w 1281"/>
              <a:gd name="T53" fmla="*/ 2147483647 h 1727"/>
              <a:gd name="T54" fmla="*/ 2147483647 w 1281"/>
              <a:gd name="T55" fmla="*/ 2147483647 h 1727"/>
              <a:gd name="T56" fmla="*/ 2147483647 w 1281"/>
              <a:gd name="T57" fmla="*/ 2147483647 h 1727"/>
              <a:gd name="T58" fmla="*/ 2147483647 w 1281"/>
              <a:gd name="T59" fmla="*/ 2147483647 h 1727"/>
              <a:gd name="T60" fmla="*/ 2147483647 w 1281"/>
              <a:gd name="T61" fmla="*/ 2147483647 h 1727"/>
              <a:gd name="T62" fmla="*/ 2147483647 w 1281"/>
              <a:gd name="T63" fmla="*/ 2147483647 h 1727"/>
              <a:gd name="T64" fmla="*/ 2147483647 w 1281"/>
              <a:gd name="T65" fmla="*/ 2147483647 h 1727"/>
              <a:gd name="T66" fmla="*/ 2147483647 w 1281"/>
              <a:gd name="T67" fmla="*/ 2147483647 h 1727"/>
              <a:gd name="T68" fmla="*/ 2147483647 w 1281"/>
              <a:gd name="T69" fmla="*/ 2147483647 h 1727"/>
              <a:gd name="T70" fmla="*/ 2147483647 w 1281"/>
              <a:gd name="T71" fmla="*/ 2147483647 h 1727"/>
              <a:gd name="T72" fmla="*/ 2147483647 w 1281"/>
              <a:gd name="T73" fmla="*/ 2147483647 h 1727"/>
              <a:gd name="T74" fmla="*/ 2147483647 w 1281"/>
              <a:gd name="T75" fmla="*/ 2147483647 h 1727"/>
              <a:gd name="T76" fmla="*/ 2147483647 w 1281"/>
              <a:gd name="T77" fmla="*/ 2147483647 h 1727"/>
              <a:gd name="T78" fmla="*/ 2147483647 w 1281"/>
              <a:gd name="T79" fmla="*/ 2147483647 h 1727"/>
              <a:gd name="T80" fmla="*/ 2147483647 w 1281"/>
              <a:gd name="T81" fmla="*/ 2147483647 h 1727"/>
              <a:gd name="T82" fmla="*/ 2147483647 w 1281"/>
              <a:gd name="T83" fmla="*/ 2147483647 h 1727"/>
              <a:gd name="T84" fmla="*/ 2147483647 w 1281"/>
              <a:gd name="T85" fmla="*/ 2147483647 h 1727"/>
              <a:gd name="T86" fmla="*/ 2147483647 w 1281"/>
              <a:gd name="T87" fmla="*/ 2147483647 h 1727"/>
              <a:gd name="T88" fmla="*/ 2147483647 w 1281"/>
              <a:gd name="T89" fmla="*/ 2147483647 h 1727"/>
              <a:gd name="T90" fmla="*/ 2147483647 w 1281"/>
              <a:gd name="T91" fmla="*/ 2147483647 h 1727"/>
              <a:gd name="T92" fmla="*/ 2147483647 w 1281"/>
              <a:gd name="T93" fmla="*/ 2147483647 h 1727"/>
              <a:gd name="T94" fmla="*/ 0 w 1281"/>
              <a:gd name="T95" fmla="*/ 2147483647 h 1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0"/>
                </a:lnTo>
                <a:lnTo>
                  <a:pt x="1061" y="0"/>
                </a:lnTo>
                <a:lnTo>
                  <a:pt x="1061" y="92"/>
                </a:lnTo>
                <a:lnTo>
                  <a:pt x="1053" y="92"/>
                </a:lnTo>
                <a:lnTo>
                  <a:pt x="1053" y="12"/>
                </a:lnTo>
                <a:lnTo>
                  <a:pt x="1053" y="0"/>
                </a:lnTo>
                <a:lnTo>
                  <a:pt x="1048" y="0"/>
                </a:lnTo>
                <a:lnTo>
                  <a:pt x="1048" y="92"/>
                </a:lnTo>
                <a:lnTo>
                  <a:pt x="1041" y="92"/>
                </a:lnTo>
                <a:lnTo>
                  <a:pt x="1041" y="12"/>
                </a:lnTo>
                <a:lnTo>
                  <a:pt x="1041" y="0"/>
                </a:lnTo>
                <a:lnTo>
                  <a:pt x="1039" y="0"/>
                </a:lnTo>
                <a:lnTo>
                  <a:pt x="1039" y="92"/>
                </a:lnTo>
                <a:lnTo>
                  <a:pt x="1031" y="92"/>
                </a:lnTo>
                <a:lnTo>
                  <a:pt x="1031" y="12"/>
                </a:lnTo>
                <a:lnTo>
                  <a:pt x="1029" y="0"/>
                </a:lnTo>
                <a:lnTo>
                  <a:pt x="1027" y="0"/>
                </a:lnTo>
                <a:lnTo>
                  <a:pt x="1027" y="92"/>
                </a:lnTo>
                <a:lnTo>
                  <a:pt x="1019" y="9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07"/>
                </a:lnTo>
                <a:lnTo>
                  <a:pt x="370" y="1200"/>
                </a:lnTo>
                <a:lnTo>
                  <a:pt x="332" y="1180"/>
                </a:lnTo>
                <a:lnTo>
                  <a:pt x="322" y="1188"/>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27" name="Freeform 18">
            <a:extLst>
              <a:ext uri="{FF2B5EF4-FFF2-40B4-BE49-F238E27FC236}"/>
            </a:extLst>
          </p:cNvPr>
          <p:cNvSpPr>
            <a:spLocks noEditPoints="1"/>
          </p:cNvSpPr>
          <p:nvPr userDrawn="1"/>
        </p:nvSpPr>
        <p:spPr bwMode="auto">
          <a:xfrm>
            <a:off x="2381" y="4468813"/>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a:defRPr/>
            </a:pPr>
            <a:endParaRPr lang="id-ID" sz="2000">
              <a:solidFill>
                <a:prstClr val="black"/>
              </a:solidFill>
              <a:cs typeface="Arial" pitchFamily="34" charset="0"/>
            </a:endParaRPr>
          </a:p>
        </p:txBody>
      </p:sp>
      <p:sp>
        <p:nvSpPr>
          <p:cNvPr id="87" name="Metin Yer Tutucusu 76"/>
          <p:cNvSpPr>
            <a:spLocks noGrp="1"/>
          </p:cNvSpPr>
          <p:nvPr>
            <p:ph type="body" sz="quarter" idx="11"/>
          </p:nvPr>
        </p:nvSpPr>
        <p:spPr>
          <a:xfrm>
            <a:off x="5001835" y="1614567"/>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89" y="2911005"/>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2897454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ünite alt başlıkları - son">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507706" y="2555876"/>
            <a:ext cx="128588" cy="1198563"/>
            <a:chOff x="6010488" y="2753482"/>
            <a:chExt cx="171376" cy="1198573"/>
          </a:xfrm>
        </p:grpSpPr>
        <p:sp>
          <p:nvSpPr>
            <p:cNvPr id="5" name="Rectangle 13">
              <a:extLst>
                <a:ext uri="{FF2B5EF4-FFF2-40B4-BE49-F238E27FC236}"/>
              </a:extLst>
            </p:cNvPr>
            <p:cNvSpPr>
              <a:spLocks noChangeArrowheads="1"/>
            </p:cNvSpPr>
            <p:nvPr/>
          </p:nvSpPr>
          <p:spPr bwMode="auto">
            <a:xfrm>
              <a:off x="6062853" y="2753482"/>
              <a:ext cx="66646" cy="1044584"/>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6" name="Oval 6">
              <a:extLst>
                <a:ext uri="{FF2B5EF4-FFF2-40B4-BE49-F238E27FC236}"/>
              </a:extLst>
            </p:cNvPr>
            <p:cNvSpPr>
              <a:spLocks noChangeArrowheads="1"/>
            </p:cNvSpPr>
            <p:nvPr/>
          </p:nvSpPr>
          <p:spPr bwMode="auto">
            <a:xfrm>
              <a:off x="6010488" y="3780604"/>
              <a:ext cx="171376" cy="171451"/>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grpSp>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9" name="TextBox 6">
            <a:extLst>
              <a:ext uri="{FF2B5EF4-FFF2-40B4-BE49-F238E27FC236}"/>
            </a:extLst>
          </p:cNvPr>
          <p:cNvSpPr txBox="1">
            <a:spLocks noChangeArrowheads="1"/>
          </p:cNvSpPr>
          <p:nvPr userDrawn="1"/>
        </p:nvSpPr>
        <p:spPr bwMode="auto">
          <a:xfrm>
            <a:off x="8575532" y="304800"/>
            <a:ext cx="489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42AB88B1-E861-46DE-932C-20F58EF44828}" type="slidenum">
              <a:rPr lang="id-ID" altLang="tr-TR" sz="2000" b="1" smtClean="0">
                <a:solidFill>
                  <a:prstClr val="white"/>
                </a:solidFill>
                <a:latin typeface="Calibri" pitchFamily="34" charset="0"/>
              </a:rPr>
              <a:pPr algn="ctr" fontAlgn="base">
                <a:spcBef>
                  <a:spcPct val="0"/>
                </a:spcBef>
                <a:spcAft>
                  <a:spcPct val="0"/>
                </a:spcAft>
                <a:defRPr/>
              </a:pPr>
              <a:t>‹#›</a:t>
            </a:fld>
            <a:endParaRPr lang="id-ID" altLang="tr-TR" sz="2000" smtClean="0">
              <a:solidFill>
                <a:prstClr val="white"/>
              </a:solidFill>
              <a:latin typeface="Calibri" pitchFamily="34" charset="0"/>
            </a:endParaRPr>
          </a:p>
        </p:txBody>
      </p:sp>
      <p:sp>
        <p:nvSpPr>
          <p:cNvPr id="10" name="Rectangle 117">
            <a:extLst>
              <a:ext uri="{FF2B5EF4-FFF2-40B4-BE49-F238E27FC236}"/>
            </a:extLst>
          </p:cNvPr>
          <p:cNvSpPr>
            <a:spLocks noChangeArrowheads="1"/>
          </p:cNvSpPr>
          <p:nvPr userDrawn="1"/>
        </p:nvSpPr>
        <p:spPr bwMode="auto">
          <a:xfrm>
            <a:off x="4546997" y="1358901"/>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1" name="Group 118">
            <a:extLst>
              <a:ext uri="{FF2B5EF4-FFF2-40B4-BE49-F238E27FC236}"/>
            </a:extLst>
          </p:cNvPr>
          <p:cNvGrpSpPr/>
          <p:nvPr userDrawn="1"/>
        </p:nvGrpSpPr>
        <p:grpSpPr>
          <a:xfrm>
            <a:off x="4439246" y="2387766"/>
            <a:ext cx="265509" cy="352956"/>
            <a:chOff x="5918994" y="3280833"/>
            <a:chExt cx="354012" cy="352956"/>
          </a:xfrm>
          <a:solidFill>
            <a:schemeClr val="accent4"/>
          </a:solidFill>
        </p:grpSpPr>
        <p:sp>
          <p:nvSpPr>
            <p:cNvPr id="12" name="Oval 4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7">
            <a:extLst>
              <a:ext uri="{FF2B5EF4-FFF2-40B4-BE49-F238E27FC236}"/>
            </a:extLst>
          </p:cNvPr>
          <p:cNvSpPr>
            <a:spLocks noChangeArrowheads="1"/>
          </p:cNvSpPr>
          <p:nvPr userDrawn="1"/>
        </p:nvSpPr>
        <p:spPr bwMode="auto">
          <a:xfrm>
            <a:off x="4546997" y="1"/>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15" name="Group 13">
            <a:extLst>
              <a:ext uri="{FF2B5EF4-FFF2-40B4-BE49-F238E27FC236}"/>
            </a:extLst>
          </p:cNvPr>
          <p:cNvGrpSpPr/>
          <p:nvPr userDrawn="1"/>
        </p:nvGrpSpPr>
        <p:grpSpPr>
          <a:xfrm>
            <a:off x="4439246" y="1014849"/>
            <a:ext cx="265509" cy="352956"/>
            <a:chOff x="5918994" y="3280833"/>
            <a:chExt cx="354012" cy="352956"/>
          </a:xfrm>
          <a:solidFill>
            <a:schemeClr val="accent3"/>
          </a:solidFill>
        </p:grpSpPr>
        <p:sp>
          <p:nvSpPr>
            <p:cNvPr id="16" name="Oval 45">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18" name="Straight Connector 33">
            <a:extLst>
              <a:ext uri="{FF2B5EF4-FFF2-40B4-BE49-F238E27FC236}"/>
            </a:extLst>
          </p:cNvPr>
          <p:cNvCxnSpPr/>
          <p:nvPr userDrawn="1"/>
        </p:nvCxnSpPr>
        <p:spPr>
          <a:xfrm>
            <a:off x="4801791"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4">
            <a:extLst>
              <a:ext uri="{FF2B5EF4-FFF2-40B4-BE49-F238E27FC236}"/>
            </a:extLst>
          </p:cNvPr>
          <p:cNvCxnSpPr/>
          <p:nvPr userDrawn="1"/>
        </p:nvCxnSpPr>
        <p:spPr>
          <a:xfrm>
            <a:off x="1585913"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0"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05"/>
          <p:cNvGrpSpPr>
            <a:grpSpLocks/>
          </p:cNvGrpSpPr>
          <p:nvPr userDrawn="1"/>
        </p:nvGrpSpPr>
        <p:grpSpPr bwMode="auto">
          <a:xfrm>
            <a:off x="0" y="6429376"/>
            <a:ext cx="9144000" cy="441325"/>
            <a:chOff x="2" y="2110197"/>
            <a:chExt cx="12191999" cy="134339"/>
          </a:xfrm>
        </p:grpSpPr>
        <p:sp>
          <p:nvSpPr>
            <p:cNvPr id="23" name="Rectangle 106">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4" name="Rectangle 107">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5" name="Rectangle 108">
              <a:extLst>
                <a:ext uri="{FF2B5EF4-FFF2-40B4-BE49-F238E27FC236}"/>
              </a:extLst>
            </p:cNvPr>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6" name="Rectangle 109">
              <a:extLst>
                <a:ext uri="{FF2B5EF4-FFF2-40B4-BE49-F238E27FC236}"/>
              </a:extLst>
            </p:cNvPr>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7" name="Rectangle 110">
              <a:extLst>
                <a:ext uri="{FF2B5EF4-FFF2-40B4-BE49-F238E27FC236}"/>
              </a:extLst>
            </p:cNvPr>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8" name="Rectangle 111">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grpSp>
      <p:sp>
        <p:nvSpPr>
          <p:cNvPr id="87" name="Metin Yer Tutucusu 76"/>
          <p:cNvSpPr>
            <a:spLocks noGrp="1"/>
          </p:cNvSpPr>
          <p:nvPr>
            <p:ph type="body" sz="quarter" idx="11"/>
          </p:nvPr>
        </p:nvSpPr>
        <p:spPr>
          <a:xfrm>
            <a:off x="5001835" y="1614567"/>
            <a:ext cx="2636044" cy="930275"/>
          </a:xfrm>
        </p:spPr>
        <p:txBody>
          <a:bodyPr>
            <a:noAutofit/>
          </a:bodyPr>
          <a:lstStyle>
            <a:lvl1pPr marL="0" indent="0" algn="l"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89" y="2911005"/>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3459847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ddeli - 1">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99E6B7B3-D163-4F21-802B-6C4A93E706C4}"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grpSp>
        <p:nvGrpSpPr>
          <p:cNvPr id="14" name="Grup 3"/>
          <p:cNvGrpSpPr>
            <a:grpSpLocks/>
          </p:cNvGrpSpPr>
          <p:nvPr userDrawn="1"/>
        </p:nvGrpSpPr>
        <p:grpSpPr bwMode="auto">
          <a:xfrm>
            <a:off x="2382" y="1609725"/>
            <a:ext cx="9141619" cy="5029200"/>
            <a:chOff x="1174335" y="2047299"/>
            <a:chExt cx="9843331" cy="4061841"/>
          </a:xfrm>
        </p:grpSpPr>
        <p:cxnSp>
          <p:nvCxnSpPr>
            <p:cNvPr id="15" name="Straight Connector 36">
              <a:extLst>
                <a:ext uri="{FF2B5EF4-FFF2-40B4-BE49-F238E27FC236}"/>
              </a:extLst>
            </p:cNvPr>
            <p:cNvCxnSpPr/>
            <p:nvPr userDrawn="1"/>
          </p:nvCxnSpPr>
          <p:spPr>
            <a:xfrm>
              <a:off x="5120385"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7">
              <a:extLst>
                <a:ext uri="{FF2B5EF4-FFF2-40B4-BE49-F238E27FC236}"/>
              </a:extLst>
            </p:cNvPr>
            <p:cNvCxnSpPr/>
            <p:nvPr userDrawn="1"/>
          </p:nvCxnSpPr>
          <p:spPr>
            <a:xfrm>
              <a:off x="7085718"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8">
              <a:extLst>
                <a:ext uri="{FF2B5EF4-FFF2-40B4-BE49-F238E27FC236}"/>
              </a:extLst>
            </p:cNvPr>
            <p:cNvCxnSpPr/>
            <p:nvPr userDrawn="1"/>
          </p:nvCxnSpPr>
          <p:spPr>
            <a:xfrm>
              <a:off x="3137104"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9">
              <a:extLst>
                <a:ext uri="{FF2B5EF4-FFF2-40B4-BE49-F238E27FC236}"/>
              </a:extLst>
            </p:cNvPr>
            <p:cNvCxnSpPr/>
            <p:nvPr userDrawn="1"/>
          </p:nvCxnSpPr>
          <p:spPr>
            <a:xfrm>
              <a:off x="9049769"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40"/>
            <p:cNvGrpSpPr>
              <a:grpSpLocks/>
            </p:cNvGrpSpPr>
            <p:nvPr userDrawn="1"/>
          </p:nvGrpSpPr>
          <p:grpSpPr bwMode="auto">
            <a:xfrm>
              <a:off x="9054897" y="2047299"/>
              <a:ext cx="1962769" cy="1173165"/>
              <a:chOff x="9054897" y="1783716"/>
              <a:chExt cx="1962769" cy="1173165"/>
            </a:xfrm>
          </p:grpSpPr>
          <p:sp>
            <p:nvSpPr>
              <p:cNvPr id="32" name="TextBox 41">
                <a:extLst>
                  <a:ext uri="{FF2B5EF4-FFF2-40B4-BE49-F238E27FC236}"/>
                </a:extLst>
              </p:cNvPr>
              <p:cNvSpPr txBox="1">
                <a:spLocks noChangeArrowheads="1"/>
              </p:cNvSpPr>
              <p:nvPr userDrawn="1"/>
            </p:nvSpPr>
            <p:spPr bwMode="auto">
              <a:xfrm>
                <a:off x="9054897"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C0392B"/>
                    </a:solidFill>
                    <a:latin typeface="Calibri" pitchFamily="34" charset="0"/>
                  </a:rPr>
                  <a:t>5</a:t>
                </a:r>
                <a:endParaRPr lang="en-US" sz="8000" b="1">
                  <a:solidFill>
                    <a:srgbClr val="C0392B"/>
                  </a:solidFill>
                  <a:latin typeface="Calibri" pitchFamily="34" charset="0"/>
                </a:endParaRPr>
              </a:p>
            </p:txBody>
          </p:sp>
          <p:cxnSp>
            <p:nvCxnSpPr>
              <p:cNvPr id="33" name="Straight Connector 43">
                <a:extLst>
                  <a:ext uri="{FF2B5EF4-FFF2-40B4-BE49-F238E27FC236}"/>
                </a:extLst>
              </p:cNvPr>
              <p:cNvCxnSpPr/>
              <p:nvPr userDrawn="1"/>
            </p:nvCxnSpPr>
            <p:spPr>
              <a:xfrm>
                <a:off x="9312583" y="2956881"/>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46"/>
            <p:cNvGrpSpPr>
              <a:grpSpLocks/>
            </p:cNvGrpSpPr>
            <p:nvPr userDrawn="1"/>
          </p:nvGrpSpPr>
          <p:grpSpPr bwMode="auto">
            <a:xfrm>
              <a:off x="5124232" y="2047299"/>
              <a:ext cx="1962769" cy="1173165"/>
              <a:chOff x="5124232" y="1783716"/>
              <a:chExt cx="1962769" cy="1173165"/>
            </a:xfrm>
          </p:grpSpPr>
          <p:sp>
            <p:nvSpPr>
              <p:cNvPr id="30" name="TextBox 47">
                <a:extLst>
                  <a:ext uri="{FF2B5EF4-FFF2-40B4-BE49-F238E27FC236}"/>
                </a:extLst>
              </p:cNvPr>
              <p:cNvSpPr txBox="1">
                <a:spLocks noChangeArrowheads="1"/>
              </p:cNvSpPr>
              <p:nvPr/>
            </p:nvSpPr>
            <p:spPr bwMode="auto">
              <a:xfrm>
                <a:off x="5124232"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9BBB59"/>
                    </a:solidFill>
                    <a:latin typeface="Calibri" pitchFamily="34" charset="0"/>
                  </a:rPr>
                  <a:t>3</a:t>
                </a:r>
              </a:p>
            </p:txBody>
          </p:sp>
          <p:cxnSp>
            <p:nvCxnSpPr>
              <p:cNvPr id="31" name="Straight Connector 49">
                <a:extLst>
                  <a:ext uri="{FF2B5EF4-FFF2-40B4-BE49-F238E27FC236}"/>
                </a:extLst>
              </p:cNvPr>
              <p:cNvCxnSpPr/>
              <p:nvPr/>
            </p:nvCxnSpPr>
            <p:spPr>
              <a:xfrm>
                <a:off x="5381917" y="2956881"/>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54"/>
            <p:cNvGrpSpPr>
              <a:grpSpLocks/>
            </p:cNvGrpSpPr>
            <p:nvPr userDrawn="1"/>
          </p:nvGrpSpPr>
          <p:grpSpPr bwMode="auto">
            <a:xfrm>
              <a:off x="7093410" y="2047299"/>
              <a:ext cx="1962769" cy="1173165"/>
              <a:chOff x="7093410" y="1783716"/>
              <a:chExt cx="1962769" cy="1173165"/>
            </a:xfrm>
          </p:grpSpPr>
          <p:sp>
            <p:nvSpPr>
              <p:cNvPr id="28" name="TextBox 55">
                <a:extLst>
                  <a:ext uri="{FF2B5EF4-FFF2-40B4-BE49-F238E27FC236}"/>
                </a:extLst>
              </p:cNvPr>
              <p:cNvSpPr txBox="1">
                <a:spLocks noChangeArrowheads="1"/>
              </p:cNvSpPr>
              <p:nvPr/>
            </p:nvSpPr>
            <p:spPr bwMode="auto">
              <a:xfrm>
                <a:off x="7093410"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F39C12"/>
                    </a:solidFill>
                    <a:latin typeface="Calibri" pitchFamily="34" charset="0"/>
                  </a:rPr>
                  <a:t>4</a:t>
                </a:r>
                <a:endParaRPr lang="en-US" sz="8000" b="1">
                  <a:solidFill>
                    <a:srgbClr val="F39C12"/>
                  </a:solidFill>
                  <a:latin typeface="Calibri" pitchFamily="34" charset="0"/>
                </a:endParaRPr>
              </a:p>
            </p:txBody>
          </p:sp>
          <p:cxnSp>
            <p:nvCxnSpPr>
              <p:cNvPr id="29" name="Straight Connector 57">
                <a:extLst>
                  <a:ext uri="{FF2B5EF4-FFF2-40B4-BE49-F238E27FC236}"/>
                </a:extLst>
              </p:cNvPr>
              <p:cNvCxnSpPr/>
              <p:nvPr/>
            </p:nvCxnSpPr>
            <p:spPr>
              <a:xfrm>
                <a:off x="7351095" y="2956881"/>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65"/>
            <p:cNvGrpSpPr>
              <a:grpSpLocks/>
            </p:cNvGrpSpPr>
            <p:nvPr userDrawn="1"/>
          </p:nvGrpSpPr>
          <p:grpSpPr bwMode="auto">
            <a:xfrm>
              <a:off x="1174335" y="2047299"/>
              <a:ext cx="1962769" cy="1173165"/>
              <a:chOff x="1174335" y="1783716"/>
              <a:chExt cx="1962769" cy="1173165"/>
            </a:xfrm>
          </p:grpSpPr>
          <p:sp>
            <p:nvSpPr>
              <p:cNvPr id="26" name="TextBox 66">
                <a:extLst>
                  <a:ext uri="{FF2B5EF4-FFF2-40B4-BE49-F238E27FC236}"/>
                </a:extLst>
              </p:cNvPr>
              <p:cNvSpPr txBox="1">
                <a:spLocks noChangeArrowheads="1"/>
              </p:cNvSpPr>
              <p:nvPr/>
            </p:nvSpPr>
            <p:spPr bwMode="auto">
              <a:xfrm>
                <a:off x="1174335"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2980B9"/>
                    </a:solidFill>
                    <a:latin typeface="Calibri" pitchFamily="34" charset="0"/>
                    <a:ea typeface="Open Sans Condensed Light"/>
                    <a:cs typeface="Open Sans Condensed Light"/>
                  </a:rPr>
                  <a:t>1</a:t>
                </a:r>
                <a:endParaRPr lang="en-US" sz="8000" b="1">
                  <a:solidFill>
                    <a:srgbClr val="2980B9"/>
                  </a:solidFill>
                  <a:latin typeface="Calibri" pitchFamily="34" charset="0"/>
                  <a:ea typeface="Open Sans Condensed Light"/>
                  <a:cs typeface="Open Sans Condensed Light"/>
                </a:endParaRPr>
              </a:p>
            </p:txBody>
          </p:sp>
          <p:cxnSp>
            <p:nvCxnSpPr>
              <p:cNvPr id="27" name="Straight Connector 68">
                <a:extLst>
                  <a:ext uri="{FF2B5EF4-FFF2-40B4-BE49-F238E27FC236}"/>
                </a:extLst>
              </p:cNvPr>
              <p:cNvCxnSpPr/>
              <p:nvPr/>
            </p:nvCxnSpPr>
            <p:spPr>
              <a:xfrm>
                <a:off x="1432021" y="2956881"/>
                <a:ext cx="144739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71"/>
            <p:cNvGrpSpPr>
              <a:grpSpLocks/>
            </p:cNvGrpSpPr>
            <p:nvPr userDrawn="1"/>
          </p:nvGrpSpPr>
          <p:grpSpPr bwMode="auto">
            <a:xfrm>
              <a:off x="3137104" y="2047299"/>
              <a:ext cx="1962769" cy="1173165"/>
              <a:chOff x="3137104" y="1783716"/>
              <a:chExt cx="1962769" cy="1173165"/>
            </a:xfrm>
          </p:grpSpPr>
          <p:sp>
            <p:nvSpPr>
              <p:cNvPr id="24" name="TextBox 72">
                <a:extLst>
                  <a:ext uri="{FF2B5EF4-FFF2-40B4-BE49-F238E27FC236}"/>
                </a:extLst>
              </p:cNvPr>
              <p:cNvSpPr txBox="1">
                <a:spLocks noChangeArrowheads="1"/>
              </p:cNvSpPr>
              <p:nvPr/>
            </p:nvSpPr>
            <p:spPr bwMode="auto">
              <a:xfrm>
                <a:off x="3137104"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16A085"/>
                    </a:solidFill>
                    <a:latin typeface="Calibri" pitchFamily="34" charset="0"/>
                  </a:rPr>
                  <a:t>2</a:t>
                </a:r>
              </a:p>
            </p:txBody>
          </p:sp>
          <p:cxnSp>
            <p:nvCxnSpPr>
              <p:cNvPr id="25" name="Straight Connector 74">
                <a:extLst>
                  <a:ext uri="{FF2B5EF4-FFF2-40B4-BE49-F238E27FC236}"/>
                </a:extLst>
              </p:cNvPr>
              <p:cNvCxnSpPr/>
              <p:nvPr/>
            </p:nvCxnSpPr>
            <p:spPr>
              <a:xfrm>
                <a:off x="3406328" y="2956881"/>
                <a:ext cx="144739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2" name="Metin Yer Tutucusu 11"/>
          <p:cNvSpPr>
            <a:spLocks noGrp="1"/>
          </p:cNvSpPr>
          <p:nvPr>
            <p:ph type="body" sz="quarter" idx="12"/>
          </p:nvPr>
        </p:nvSpPr>
        <p:spPr>
          <a:xfrm>
            <a:off x="23812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89" name="Metin Yer Tutucusu 11"/>
          <p:cNvSpPr>
            <a:spLocks noGrp="1"/>
          </p:cNvSpPr>
          <p:nvPr>
            <p:ph type="body" sz="quarter" idx="13"/>
          </p:nvPr>
        </p:nvSpPr>
        <p:spPr>
          <a:xfrm>
            <a:off x="205258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2" name="Metin Yer Tutucusu 11"/>
          <p:cNvSpPr>
            <a:spLocks noGrp="1"/>
          </p:cNvSpPr>
          <p:nvPr>
            <p:ph type="body" sz="quarter" idx="14"/>
          </p:nvPr>
        </p:nvSpPr>
        <p:spPr>
          <a:xfrm>
            <a:off x="389605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3" name="Metin Yer Tutucusu 11"/>
          <p:cNvSpPr>
            <a:spLocks noGrp="1"/>
          </p:cNvSpPr>
          <p:nvPr>
            <p:ph type="body" sz="quarter" idx="15"/>
          </p:nvPr>
        </p:nvSpPr>
        <p:spPr>
          <a:xfrm>
            <a:off x="5724068"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4" name="Metin Yer Tutucusu 11"/>
          <p:cNvSpPr>
            <a:spLocks noGrp="1"/>
          </p:cNvSpPr>
          <p:nvPr>
            <p:ph type="body" sz="quarter" idx="16"/>
          </p:nvPr>
        </p:nvSpPr>
        <p:spPr>
          <a:xfrm>
            <a:off x="7546311"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23705357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maddeli - 6lı">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561E2CAE-5493-48B1-B131-0962801E22CE}"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grpSp>
        <p:nvGrpSpPr>
          <p:cNvPr id="15" name="Grup 3"/>
          <p:cNvGrpSpPr>
            <a:grpSpLocks/>
          </p:cNvGrpSpPr>
          <p:nvPr userDrawn="1"/>
        </p:nvGrpSpPr>
        <p:grpSpPr bwMode="auto">
          <a:xfrm>
            <a:off x="33337" y="1581151"/>
            <a:ext cx="7558088" cy="5057775"/>
            <a:chOff x="1208420" y="2024619"/>
            <a:chExt cx="8137812" cy="4084521"/>
          </a:xfrm>
        </p:grpSpPr>
        <p:cxnSp>
          <p:nvCxnSpPr>
            <p:cNvPr id="16" name="Straight Connector 36">
              <a:extLst>
                <a:ext uri="{FF2B5EF4-FFF2-40B4-BE49-F238E27FC236}"/>
              </a:extLst>
            </p:cNvPr>
            <p:cNvCxnSpPr/>
            <p:nvPr userDrawn="1"/>
          </p:nvCxnSpPr>
          <p:spPr>
            <a:xfrm>
              <a:off x="5120928"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a:extLst>
                <a:ext uri="{FF2B5EF4-FFF2-40B4-BE49-F238E27FC236}"/>
              </a:extLst>
            </p:cNvPr>
            <p:cNvCxnSpPr/>
            <p:nvPr userDrawn="1"/>
          </p:nvCxnSpPr>
          <p:spPr>
            <a:xfrm>
              <a:off x="7084874"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8">
              <a:extLst>
                <a:ext uri="{FF2B5EF4-FFF2-40B4-BE49-F238E27FC236}"/>
              </a:extLst>
            </p:cNvPr>
            <p:cNvCxnSpPr/>
            <p:nvPr userDrawn="1"/>
          </p:nvCxnSpPr>
          <p:spPr>
            <a:xfrm>
              <a:off x="3136471"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9">
              <a:extLst>
                <a:ext uri="{FF2B5EF4-FFF2-40B4-BE49-F238E27FC236}"/>
              </a:extLst>
            </p:cNvPr>
            <p:cNvCxnSpPr/>
            <p:nvPr userDrawn="1"/>
          </p:nvCxnSpPr>
          <p:spPr>
            <a:xfrm>
              <a:off x="9048820"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41">
              <a:extLst>
                <a:ext uri="{FF2B5EF4-FFF2-40B4-BE49-F238E27FC236}"/>
              </a:extLst>
            </p:cNvPr>
            <p:cNvSpPr txBox="1">
              <a:spLocks noChangeArrowheads="1"/>
            </p:cNvSpPr>
            <p:nvPr/>
          </p:nvSpPr>
          <p:spPr bwMode="auto">
            <a:xfrm>
              <a:off x="7850198" y="2024619"/>
              <a:ext cx="1496034" cy="10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C0392B"/>
                  </a:solidFill>
                  <a:latin typeface="Calibri" pitchFamily="34" charset="0"/>
                </a:rPr>
                <a:t>5</a:t>
              </a:r>
              <a:endParaRPr lang="en-US" sz="8000" b="1">
                <a:solidFill>
                  <a:srgbClr val="C0392B"/>
                </a:solidFill>
                <a:latin typeface="Calibri" pitchFamily="34" charset="0"/>
              </a:endParaRPr>
            </a:p>
          </p:txBody>
        </p:sp>
        <p:sp>
          <p:nvSpPr>
            <p:cNvPr id="21" name="TextBox 47">
              <a:extLst>
                <a:ext uri="{FF2B5EF4-FFF2-40B4-BE49-F238E27FC236}"/>
              </a:extLst>
            </p:cNvPr>
            <p:cNvSpPr txBox="1">
              <a:spLocks noChangeArrowheads="1"/>
            </p:cNvSpPr>
            <p:nvPr/>
          </p:nvSpPr>
          <p:spPr bwMode="auto">
            <a:xfrm>
              <a:off x="4483800" y="2047695"/>
              <a:ext cx="1542184" cy="10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9BBB59"/>
                  </a:solidFill>
                  <a:latin typeface="Calibri" pitchFamily="34" charset="0"/>
                </a:rPr>
                <a:t>3</a:t>
              </a:r>
            </a:p>
          </p:txBody>
        </p:sp>
        <p:sp>
          <p:nvSpPr>
            <p:cNvPr id="22" name="TextBox 55">
              <a:extLst>
                <a:ext uri="{FF2B5EF4-FFF2-40B4-BE49-F238E27FC236}"/>
              </a:extLst>
            </p:cNvPr>
            <p:cNvSpPr txBox="1">
              <a:spLocks noChangeArrowheads="1"/>
            </p:cNvSpPr>
            <p:nvPr/>
          </p:nvSpPr>
          <p:spPr bwMode="auto">
            <a:xfrm>
              <a:off x="6165717" y="2047695"/>
              <a:ext cx="1608846" cy="10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F39C12"/>
                  </a:solidFill>
                  <a:latin typeface="Calibri" pitchFamily="34" charset="0"/>
                </a:rPr>
                <a:t>4</a:t>
              </a:r>
              <a:endParaRPr lang="en-US" sz="8000" b="1">
                <a:solidFill>
                  <a:srgbClr val="F39C12"/>
                </a:solidFill>
                <a:latin typeface="Calibri" pitchFamily="34" charset="0"/>
              </a:endParaRPr>
            </a:p>
          </p:txBody>
        </p:sp>
        <p:grpSp>
          <p:nvGrpSpPr>
            <p:cNvPr id="23" name="Group 65"/>
            <p:cNvGrpSpPr>
              <a:grpSpLocks/>
            </p:cNvGrpSpPr>
            <p:nvPr userDrawn="1"/>
          </p:nvGrpSpPr>
          <p:grpSpPr bwMode="auto">
            <a:xfrm>
              <a:off x="1208420" y="2024619"/>
              <a:ext cx="1522075" cy="1196122"/>
              <a:chOff x="1208420" y="1761036"/>
              <a:chExt cx="1522075" cy="1196122"/>
            </a:xfrm>
          </p:grpSpPr>
          <p:sp>
            <p:nvSpPr>
              <p:cNvPr id="25" name="TextBox 66">
                <a:extLst>
                  <a:ext uri="{FF2B5EF4-FFF2-40B4-BE49-F238E27FC236}"/>
                </a:extLst>
              </p:cNvPr>
              <p:cNvSpPr txBox="1">
                <a:spLocks noChangeArrowheads="1"/>
              </p:cNvSpPr>
              <p:nvPr/>
            </p:nvSpPr>
            <p:spPr bwMode="auto">
              <a:xfrm>
                <a:off x="1208420" y="1761036"/>
                <a:ext cx="1521674" cy="10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2980B9"/>
                    </a:solidFill>
                    <a:latin typeface="Calibri" pitchFamily="34" charset="0"/>
                    <a:ea typeface="Open Sans Condensed Light"/>
                    <a:cs typeface="Open Sans Condensed Light"/>
                  </a:rPr>
                  <a:t>1</a:t>
                </a:r>
                <a:endParaRPr lang="en-US" sz="8000" b="1">
                  <a:solidFill>
                    <a:srgbClr val="2980B9"/>
                  </a:solidFill>
                  <a:latin typeface="Calibri" pitchFamily="34" charset="0"/>
                  <a:ea typeface="Open Sans Condensed Light"/>
                  <a:cs typeface="Open Sans Condensed Light"/>
                </a:endParaRPr>
              </a:p>
            </p:txBody>
          </p:sp>
          <p:cxnSp>
            <p:nvCxnSpPr>
              <p:cNvPr id="26" name="Straight Connector 68">
                <a:extLst>
                  <a:ext uri="{FF2B5EF4-FFF2-40B4-BE49-F238E27FC236}"/>
                </a:extLst>
              </p:cNvPr>
              <p:cNvCxnSpPr/>
              <p:nvPr/>
            </p:nvCxnSpPr>
            <p:spPr>
              <a:xfrm>
                <a:off x="1431479" y="2957163"/>
                <a:ext cx="1206314"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72">
              <a:extLst>
                <a:ext uri="{FF2B5EF4-FFF2-40B4-BE49-F238E27FC236}"/>
              </a:extLst>
            </p:cNvPr>
            <p:cNvSpPr txBox="1">
              <a:spLocks noChangeArrowheads="1"/>
            </p:cNvSpPr>
            <p:nvPr/>
          </p:nvSpPr>
          <p:spPr bwMode="auto">
            <a:xfrm>
              <a:off x="2871108" y="2047695"/>
              <a:ext cx="1542184" cy="10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16A085"/>
                  </a:solidFill>
                  <a:latin typeface="Calibri" pitchFamily="34" charset="0"/>
                </a:rPr>
                <a:t>2</a:t>
              </a:r>
            </a:p>
          </p:txBody>
        </p:sp>
      </p:grpSp>
      <p:sp>
        <p:nvSpPr>
          <p:cNvPr id="27" name="TextBox 66">
            <a:extLst>
              <a:ext uri="{FF2B5EF4-FFF2-40B4-BE49-F238E27FC236}"/>
            </a:extLst>
          </p:cNvPr>
          <p:cNvSpPr txBox="1">
            <a:spLocks noChangeArrowheads="1"/>
          </p:cNvSpPr>
          <p:nvPr userDrawn="1"/>
        </p:nvSpPr>
        <p:spPr bwMode="auto">
          <a:xfrm>
            <a:off x="7743825" y="1566864"/>
            <a:ext cx="1114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2980B9"/>
                </a:solidFill>
                <a:latin typeface="Calibri" pitchFamily="34" charset="0"/>
                <a:ea typeface="Open Sans Condensed Light"/>
                <a:cs typeface="Open Sans Condensed Light"/>
              </a:rPr>
              <a:t>6</a:t>
            </a:r>
            <a:endParaRPr lang="en-US" sz="8000" b="1">
              <a:solidFill>
                <a:srgbClr val="2980B9"/>
              </a:solidFill>
              <a:latin typeface="Calibri" pitchFamily="34" charset="0"/>
              <a:ea typeface="Open Sans Condensed Light"/>
              <a:cs typeface="Open Sans Condensed Light"/>
            </a:endParaRPr>
          </a:p>
        </p:txBody>
      </p:sp>
      <p:cxnSp>
        <p:nvCxnSpPr>
          <p:cNvPr id="28" name="Straight Connector 68">
            <a:extLst>
              <a:ext uri="{FF2B5EF4-FFF2-40B4-BE49-F238E27FC236}"/>
            </a:extLst>
          </p:cNvPr>
          <p:cNvCxnSpPr/>
          <p:nvPr userDrawn="1"/>
        </p:nvCxnSpPr>
        <p:spPr>
          <a:xfrm>
            <a:off x="1825229" y="3062288"/>
            <a:ext cx="112037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8">
            <a:extLst>
              <a:ext uri="{FF2B5EF4-FFF2-40B4-BE49-F238E27FC236}"/>
            </a:extLst>
          </p:cNvPr>
          <p:cNvCxnSpPr/>
          <p:nvPr userDrawn="1"/>
        </p:nvCxnSpPr>
        <p:spPr>
          <a:xfrm>
            <a:off x="3352800"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8">
            <a:extLst>
              <a:ext uri="{FF2B5EF4-FFF2-40B4-BE49-F238E27FC236}"/>
            </a:extLst>
          </p:cNvPr>
          <p:cNvCxnSpPr/>
          <p:nvPr userDrawn="1"/>
        </p:nvCxnSpPr>
        <p:spPr>
          <a:xfrm>
            <a:off x="4835129" y="3052763"/>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68">
            <a:extLst>
              <a:ext uri="{FF2B5EF4-FFF2-40B4-BE49-F238E27FC236}"/>
            </a:extLst>
          </p:cNvPr>
          <p:cNvCxnSpPr/>
          <p:nvPr userDrawn="1"/>
        </p:nvCxnSpPr>
        <p:spPr>
          <a:xfrm>
            <a:off x="6287691"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8">
            <a:extLst>
              <a:ext uri="{FF2B5EF4-FFF2-40B4-BE49-F238E27FC236}"/>
            </a:extLst>
          </p:cNvPr>
          <p:cNvCxnSpPr/>
          <p:nvPr userDrawn="1"/>
        </p:nvCxnSpPr>
        <p:spPr>
          <a:xfrm>
            <a:off x="7843838"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2" name="Metin Yer Tutucusu 11"/>
          <p:cNvSpPr>
            <a:spLocks noGrp="1"/>
          </p:cNvSpPr>
          <p:nvPr>
            <p:ph type="body" sz="quarter" idx="12"/>
          </p:nvPr>
        </p:nvSpPr>
        <p:spPr>
          <a:xfrm>
            <a:off x="238125" y="319185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4" name="Metin Yer Tutucusu 11"/>
          <p:cNvSpPr>
            <a:spLocks noGrp="1"/>
          </p:cNvSpPr>
          <p:nvPr>
            <p:ph type="body" sz="quarter" idx="13"/>
          </p:nvPr>
        </p:nvSpPr>
        <p:spPr>
          <a:xfrm>
            <a:off x="1834641" y="3196774"/>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5" name="Metin Yer Tutucusu 11"/>
          <p:cNvSpPr>
            <a:spLocks noGrp="1"/>
          </p:cNvSpPr>
          <p:nvPr>
            <p:ph type="body" sz="quarter" idx="14"/>
          </p:nvPr>
        </p:nvSpPr>
        <p:spPr>
          <a:xfrm>
            <a:off x="3338979"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6" name="Metin Yer Tutucusu 11"/>
          <p:cNvSpPr>
            <a:spLocks noGrp="1"/>
          </p:cNvSpPr>
          <p:nvPr>
            <p:ph type="body" sz="quarter" idx="15"/>
          </p:nvPr>
        </p:nvSpPr>
        <p:spPr>
          <a:xfrm>
            <a:off x="4854372"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7" name="Metin Yer Tutucusu 11"/>
          <p:cNvSpPr>
            <a:spLocks noGrp="1"/>
          </p:cNvSpPr>
          <p:nvPr>
            <p:ph type="body" sz="quarter" idx="16"/>
          </p:nvPr>
        </p:nvSpPr>
        <p:spPr>
          <a:xfrm>
            <a:off x="6303399"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8" name="Metin Yer Tutucusu 11"/>
          <p:cNvSpPr>
            <a:spLocks noGrp="1"/>
          </p:cNvSpPr>
          <p:nvPr>
            <p:ph type="body" sz="quarter" idx="17"/>
          </p:nvPr>
        </p:nvSpPr>
        <p:spPr>
          <a:xfrm>
            <a:off x="7918350" y="3211525"/>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26229706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ddeli - 2">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CFD4A98B-B172-41D2-A422-8839FEFDDD4B}"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grpSp>
        <p:nvGrpSpPr>
          <p:cNvPr id="14" name="Grup 3"/>
          <p:cNvGrpSpPr>
            <a:grpSpLocks/>
          </p:cNvGrpSpPr>
          <p:nvPr userDrawn="1"/>
        </p:nvGrpSpPr>
        <p:grpSpPr bwMode="auto">
          <a:xfrm>
            <a:off x="241697" y="2057401"/>
            <a:ext cx="8662988" cy="4581525"/>
            <a:chOff x="1431656" y="2409624"/>
            <a:chExt cx="9328688" cy="3699516"/>
          </a:xfrm>
        </p:grpSpPr>
        <p:cxnSp>
          <p:nvCxnSpPr>
            <p:cNvPr id="15" name="Straight Connector 36">
              <a:extLst>
                <a:ext uri="{FF2B5EF4-FFF2-40B4-BE49-F238E27FC236}"/>
              </a:extLst>
            </p:cNvPr>
            <p:cNvCxnSpPr/>
            <p:nvPr userDrawn="1"/>
          </p:nvCxnSpPr>
          <p:spPr>
            <a:xfrm>
              <a:off x="512030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7">
              <a:extLst>
                <a:ext uri="{FF2B5EF4-FFF2-40B4-BE49-F238E27FC236}"/>
              </a:extLst>
            </p:cNvPr>
            <p:cNvCxnSpPr/>
            <p:nvPr userDrawn="1"/>
          </p:nvCxnSpPr>
          <p:spPr>
            <a:xfrm>
              <a:off x="7085795"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8">
              <a:extLst>
                <a:ext uri="{FF2B5EF4-FFF2-40B4-BE49-F238E27FC236}"/>
              </a:extLst>
            </p:cNvPr>
            <p:cNvCxnSpPr/>
            <p:nvPr userDrawn="1"/>
          </p:nvCxnSpPr>
          <p:spPr>
            <a:xfrm>
              <a:off x="3136872"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9">
              <a:extLst>
                <a:ext uri="{FF2B5EF4-FFF2-40B4-BE49-F238E27FC236}"/>
              </a:extLst>
            </p:cNvPr>
            <p:cNvCxnSpPr/>
            <p:nvPr userDrawn="1"/>
          </p:nvCxnSpPr>
          <p:spPr>
            <a:xfrm>
              <a:off x="9049999"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3">
              <a:extLst>
                <a:ext uri="{FF2B5EF4-FFF2-40B4-BE49-F238E27FC236}"/>
              </a:extLst>
            </p:cNvPr>
            <p:cNvCxnSpPr/>
            <p:nvPr/>
          </p:nvCxnSpPr>
          <p:spPr>
            <a:xfrm>
              <a:off x="9312833"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49">
              <a:extLst>
                <a:ext uri="{FF2B5EF4-FFF2-40B4-BE49-F238E27FC236}"/>
              </a:extLst>
            </p:cNvPr>
            <p:cNvCxnSpPr/>
            <p:nvPr/>
          </p:nvCxnSpPr>
          <p:spPr>
            <a:xfrm>
              <a:off x="5381860"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7">
              <a:extLst>
                <a:ext uri="{FF2B5EF4-FFF2-40B4-BE49-F238E27FC236}"/>
              </a:extLst>
            </p:cNvPr>
            <p:cNvCxnSpPr/>
            <p:nvPr/>
          </p:nvCxnSpPr>
          <p:spPr>
            <a:xfrm>
              <a:off x="7351193"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8">
              <a:extLst>
                <a:ext uri="{FF2B5EF4-FFF2-40B4-BE49-F238E27FC236}"/>
              </a:extLst>
            </p:cNvPr>
            <p:cNvCxnSpPr/>
            <p:nvPr/>
          </p:nvCxnSpPr>
          <p:spPr>
            <a:xfrm>
              <a:off x="1431656" y="3221057"/>
              <a:ext cx="1447510"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74">
              <a:extLst>
                <a:ext uri="{FF2B5EF4-FFF2-40B4-BE49-F238E27FC236}"/>
              </a:extLst>
            </p:cNvPr>
            <p:cNvCxnSpPr/>
            <p:nvPr/>
          </p:nvCxnSpPr>
          <p:spPr>
            <a:xfrm>
              <a:off x="3406117" y="3221057"/>
              <a:ext cx="1447510"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24" name="Oval 5">
            <a:extLst>
              <a:ext uri="{FF2B5EF4-FFF2-40B4-BE49-F238E27FC236}"/>
            </a:extLst>
          </p:cNvPr>
          <p:cNvSpPr>
            <a:spLocks noChangeArrowheads="1"/>
          </p:cNvSpPr>
          <p:nvPr userDrawn="1"/>
        </p:nvSpPr>
        <p:spPr bwMode="auto">
          <a:xfrm>
            <a:off x="483394" y="1684339"/>
            <a:ext cx="848916" cy="1131887"/>
          </a:xfrm>
          <a:prstGeom prst="ellipse">
            <a:avLst/>
          </a:pr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grpSp>
        <p:nvGrpSpPr>
          <p:cNvPr id="25" name="Group 55"/>
          <p:cNvGrpSpPr>
            <a:grpSpLocks/>
          </p:cNvGrpSpPr>
          <p:nvPr userDrawn="1"/>
        </p:nvGrpSpPr>
        <p:grpSpPr bwMode="auto">
          <a:xfrm>
            <a:off x="384572" y="1558926"/>
            <a:ext cx="1041797" cy="1389063"/>
            <a:chOff x="1119258" y="2257147"/>
            <a:chExt cx="1868076" cy="1868076"/>
          </a:xfrm>
        </p:grpSpPr>
        <p:sp>
          <p:nvSpPr>
            <p:cNvPr id="26" name="Freeform 6">
              <a:extLst>
                <a:ext uri="{FF2B5EF4-FFF2-40B4-BE49-F238E27FC236}"/>
              </a:extLst>
            </p:cNvPr>
            <p:cNvSpPr>
              <a:spLocks/>
            </p:cNvSpPr>
            <p:nvPr/>
          </p:nvSpPr>
          <p:spPr bwMode="auto">
            <a:xfrm>
              <a:off x="2494162" y="2393783"/>
              <a:ext cx="356535" cy="356536"/>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7" name="Freeform 7">
              <a:extLst>
                <a:ext uri="{FF2B5EF4-FFF2-40B4-BE49-F238E27FC236}"/>
              </a:extLst>
            </p:cNvPr>
            <p:cNvSpPr>
              <a:spLocks/>
            </p:cNvSpPr>
            <p:nvPr/>
          </p:nvSpPr>
          <p:spPr bwMode="auto">
            <a:xfrm>
              <a:off x="2075713" y="2257147"/>
              <a:ext cx="426989" cy="19214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8" name="Freeform 8">
              <a:extLst>
                <a:ext uri="{FF2B5EF4-FFF2-40B4-BE49-F238E27FC236}"/>
              </a:extLst>
            </p:cNvPr>
            <p:cNvSpPr>
              <a:spLocks/>
            </p:cNvSpPr>
            <p:nvPr/>
          </p:nvSpPr>
          <p:spPr bwMode="auto">
            <a:xfrm>
              <a:off x="2795189" y="2743914"/>
              <a:ext cx="192145" cy="424854"/>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9" name="Freeform 9">
              <a:extLst>
                <a:ext uri="{FF2B5EF4-FFF2-40B4-BE49-F238E27FC236}"/>
              </a:extLst>
            </p:cNvPr>
            <p:cNvSpPr>
              <a:spLocks/>
            </p:cNvSpPr>
            <p:nvPr/>
          </p:nvSpPr>
          <p:spPr bwMode="auto">
            <a:xfrm>
              <a:off x="2795189" y="3213602"/>
              <a:ext cx="192145" cy="426989"/>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0" name="Freeform 10">
              <a:extLst>
                <a:ext uri="{FF2B5EF4-FFF2-40B4-BE49-F238E27FC236}"/>
              </a:extLst>
            </p:cNvPr>
            <p:cNvSpPr>
              <a:spLocks/>
            </p:cNvSpPr>
            <p:nvPr/>
          </p:nvSpPr>
          <p:spPr bwMode="auto">
            <a:xfrm>
              <a:off x="2494162" y="3632050"/>
              <a:ext cx="356535" cy="356536"/>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1" name="Freeform 11">
              <a:extLst>
                <a:ext uri="{FF2B5EF4-FFF2-40B4-BE49-F238E27FC236}"/>
              </a:extLst>
            </p:cNvPr>
            <p:cNvSpPr>
              <a:spLocks/>
            </p:cNvSpPr>
            <p:nvPr/>
          </p:nvSpPr>
          <p:spPr bwMode="auto">
            <a:xfrm>
              <a:off x="2075713" y="3935212"/>
              <a:ext cx="426989" cy="19001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2" name="Freeform 12">
              <a:extLst>
                <a:ext uri="{FF2B5EF4-FFF2-40B4-BE49-F238E27FC236}"/>
              </a:extLst>
            </p:cNvPr>
            <p:cNvSpPr>
              <a:spLocks/>
            </p:cNvSpPr>
            <p:nvPr/>
          </p:nvSpPr>
          <p:spPr bwMode="auto">
            <a:xfrm>
              <a:off x="1606025" y="3935212"/>
              <a:ext cx="424853" cy="19001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3" name="Freeform 13">
              <a:extLst>
                <a:ext uri="{FF2B5EF4-FFF2-40B4-BE49-F238E27FC236}"/>
              </a:extLst>
            </p:cNvPr>
            <p:cNvSpPr>
              <a:spLocks/>
            </p:cNvSpPr>
            <p:nvPr/>
          </p:nvSpPr>
          <p:spPr bwMode="auto">
            <a:xfrm>
              <a:off x="1255894" y="3632050"/>
              <a:ext cx="356535" cy="356536"/>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4" name="Freeform 14">
              <a:extLst>
                <a:ext uri="{FF2B5EF4-FFF2-40B4-BE49-F238E27FC236}"/>
              </a:extLst>
            </p:cNvPr>
            <p:cNvSpPr>
              <a:spLocks/>
            </p:cNvSpPr>
            <p:nvPr/>
          </p:nvSpPr>
          <p:spPr bwMode="auto">
            <a:xfrm>
              <a:off x="1119258" y="3213602"/>
              <a:ext cx="192145" cy="426989"/>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schemeClr>
            </a:solidFill>
            <a:ln>
              <a:noFill/>
            </a:ln>
          </p:spPr>
          <p:txBody>
            <a:bodyPr/>
            <a:lstStyle/>
            <a:p>
              <a:pPr>
                <a:defRPr/>
              </a:pPr>
              <a:endParaRPr lang="id-ID">
                <a:solidFill>
                  <a:prstClr val="black"/>
                </a:solidFill>
                <a:cs typeface="Arial" pitchFamily="34" charset="0"/>
              </a:endParaRPr>
            </a:p>
          </p:txBody>
        </p:sp>
        <p:sp>
          <p:nvSpPr>
            <p:cNvPr id="35" name="Freeform 15">
              <a:extLst>
                <a:ext uri="{FF2B5EF4-FFF2-40B4-BE49-F238E27FC236}"/>
              </a:extLst>
            </p:cNvPr>
            <p:cNvSpPr>
              <a:spLocks/>
            </p:cNvSpPr>
            <p:nvPr/>
          </p:nvSpPr>
          <p:spPr bwMode="auto">
            <a:xfrm>
              <a:off x="1119258" y="2743914"/>
              <a:ext cx="192145" cy="424854"/>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schemeClr>
            </a:solidFill>
            <a:ln>
              <a:noFill/>
            </a:ln>
          </p:spPr>
          <p:txBody>
            <a:bodyPr/>
            <a:lstStyle/>
            <a:p>
              <a:pPr>
                <a:defRPr/>
              </a:pPr>
              <a:endParaRPr lang="id-ID">
                <a:solidFill>
                  <a:prstClr val="black"/>
                </a:solidFill>
                <a:cs typeface="Arial" pitchFamily="34" charset="0"/>
              </a:endParaRPr>
            </a:p>
          </p:txBody>
        </p:sp>
        <p:sp>
          <p:nvSpPr>
            <p:cNvPr id="36" name="Freeform 16">
              <a:extLst>
                <a:ext uri="{FF2B5EF4-FFF2-40B4-BE49-F238E27FC236}"/>
              </a:extLst>
            </p:cNvPr>
            <p:cNvSpPr>
              <a:spLocks/>
            </p:cNvSpPr>
            <p:nvPr/>
          </p:nvSpPr>
          <p:spPr bwMode="auto">
            <a:xfrm>
              <a:off x="1255894" y="2393783"/>
              <a:ext cx="356535" cy="356536"/>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a:lstStyle/>
            <a:p>
              <a:pPr>
                <a:defRPr/>
              </a:pPr>
              <a:endParaRPr lang="id-ID">
                <a:solidFill>
                  <a:prstClr val="black"/>
                </a:solidFill>
                <a:cs typeface="Arial" pitchFamily="34" charset="0"/>
              </a:endParaRPr>
            </a:p>
          </p:txBody>
        </p:sp>
        <p:sp>
          <p:nvSpPr>
            <p:cNvPr id="37" name="Freeform 17">
              <a:extLst>
                <a:ext uri="{FF2B5EF4-FFF2-40B4-BE49-F238E27FC236}"/>
              </a:extLst>
            </p:cNvPr>
            <p:cNvSpPr>
              <a:spLocks/>
            </p:cNvSpPr>
            <p:nvPr/>
          </p:nvSpPr>
          <p:spPr bwMode="auto">
            <a:xfrm>
              <a:off x="1606025" y="2257147"/>
              <a:ext cx="424853" cy="19214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a:lstStyle/>
            <a:p>
              <a:pPr>
                <a:defRPr/>
              </a:pPr>
              <a:endParaRPr lang="id-ID">
                <a:solidFill>
                  <a:prstClr val="black"/>
                </a:solidFill>
                <a:cs typeface="Arial" pitchFamily="34" charset="0"/>
              </a:endParaRPr>
            </a:p>
          </p:txBody>
        </p:sp>
      </p:grpSp>
      <p:sp>
        <p:nvSpPr>
          <p:cNvPr id="38" name="Oval 5">
            <a:extLst>
              <a:ext uri="{FF2B5EF4-FFF2-40B4-BE49-F238E27FC236}"/>
            </a:extLst>
          </p:cNvPr>
          <p:cNvSpPr>
            <a:spLocks noChangeArrowheads="1"/>
          </p:cNvSpPr>
          <p:nvPr userDrawn="1"/>
        </p:nvSpPr>
        <p:spPr bwMode="auto">
          <a:xfrm>
            <a:off x="2319338" y="1662114"/>
            <a:ext cx="864394" cy="1150937"/>
          </a:xfrm>
          <a:prstGeom prst="ellipse">
            <a:avLst/>
          </a:prstGeom>
          <a:solidFill>
            <a:schemeClr val="accent3"/>
          </a:solidFill>
          <a:ln>
            <a:noFill/>
          </a:ln>
          <a:extLst/>
        </p:spPr>
        <p:txBody>
          <a:bodyPr/>
          <a:lstStyle/>
          <a:p>
            <a:pPr>
              <a:defRPr/>
            </a:pPr>
            <a:endParaRPr lang="id-ID">
              <a:solidFill>
                <a:prstClr val="black"/>
              </a:solidFill>
              <a:cs typeface="Arial" pitchFamily="34" charset="0"/>
            </a:endParaRPr>
          </a:p>
        </p:txBody>
      </p:sp>
      <p:grpSp>
        <p:nvGrpSpPr>
          <p:cNvPr id="39" name="Group 86"/>
          <p:cNvGrpSpPr>
            <a:grpSpLocks/>
          </p:cNvGrpSpPr>
          <p:nvPr userDrawn="1"/>
        </p:nvGrpSpPr>
        <p:grpSpPr bwMode="auto">
          <a:xfrm>
            <a:off x="2221707" y="1530351"/>
            <a:ext cx="1059656" cy="1412875"/>
            <a:chOff x="3800237" y="2257147"/>
            <a:chExt cx="1868076" cy="1868076"/>
          </a:xfrm>
        </p:grpSpPr>
        <p:sp>
          <p:nvSpPr>
            <p:cNvPr id="40" name="Freeform 6">
              <a:extLst>
                <a:ext uri="{FF2B5EF4-FFF2-40B4-BE49-F238E27FC236}"/>
              </a:extLst>
            </p:cNvPr>
            <p:cNvSpPr>
              <a:spLocks/>
            </p:cNvSpPr>
            <p:nvPr/>
          </p:nvSpPr>
          <p:spPr bwMode="auto">
            <a:xfrm>
              <a:off x="5175058" y="2393580"/>
              <a:ext cx="356824" cy="3568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1" name="Freeform 7">
              <a:extLst>
                <a:ext uri="{FF2B5EF4-FFF2-40B4-BE49-F238E27FC236}"/>
              </a:extLst>
            </p:cNvPr>
            <p:cNvSpPr>
              <a:spLocks/>
            </p:cNvSpPr>
            <p:nvPr/>
          </p:nvSpPr>
          <p:spPr bwMode="auto">
            <a:xfrm>
              <a:off x="4755265" y="2257147"/>
              <a:ext cx="428188" cy="191006"/>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2" name="Freeform 8">
              <a:extLst>
                <a:ext uri="{FF2B5EF4-FFF2-40B4-BE49-F238E27FC236}"/>
              </a:extLst>
            </p:cNvPr>
            <p:cNvSpPr>
              <a:spLocks/>
            </p:cNvSpPr>
            <p:nvPr/>
          </p:nvSpPr>
          <p:spPr bwMode="auto">
            <a:xfrm>
              <a:off x="5477308" y="2744106"/>
              <a:ext cx="191005" cy="42609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3" name="Freeform 9">
              <a:extLst>
                <a:ext uri="{FF2B5EF4-FFF2-40B4-BE49-F238E27FC236}"/>
              </a:extLst>
            </p:cNvPr>
            <p:cNvSpPr>
              <a:spLocks/>
            </p:cNvSpPr>
            <p:nvPr/>
          </p:nvSpPr>
          <p:spPr bwMode="auto">
            <a:xfrm>
              <a:off x="5477308" y="3212175"/>
              <a:ext cx="191005" cy="428188"/>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4" name="Freeform 10">
              <a:extLst>
                <a:ext uri="{FF2B5EF4-FFF2-40B4-BE49-F238E27FC236}"/>
              </a:extLst>
            </p:cNvPr>
            <p:cNvSpPr>
              <a:spLocks/>
            </p:cNvSpPr>
            <p:nvPr/>
          </p:nvSpPr>
          <p:spPr bwMode="auto">
            <a:xfrm>
              <a:off x="5175058" y="3631968"/>
              <a:ext cx="356824" cy="35682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5" name="Freeform 11">
              <a:extLst>
                <a:ext uri="{FF2B5EF4-FFF2-40B4-BE49-F238E27FC236}"/>
              </a:extLst>
            </p:cNvPr>
            <p:cNvSpPr>
              <a:spLocks/>
            </p:cNvSpPr>
            <p:nvPr/>
          </p:nvSpPr>
          <p:spPr bwMode="auto">
            <a:xfrm>
              <a:off x="4755265" y="3936316"/>
              <a:ext cx="428188" cy="188907"/>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6" name="Freeform 12">
              <a:extLst>
                <a:ext uri="{FF2B5EF4-FFF2-40B4-BE49-F238E27FC236}"/>
              </a:extLst>
            </p:cNvPr>
            <p:cNvSpPr>
              <a:spLocks/>
            </p:cNvSpPr>
            <p:nvPr/>
          </p:nvSpPr>
          <p:spPr bwMode="auto">
            <a:xfrm>
              <a:off x="4287196" y="3936316"/>
              <a:ext cx="426090" cy="188907"/>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7" name="Freeform 13"/>
            <p:cNvSpPr>
              <a:spLocks/>
            </p:cNvSpPr>
            <p:nvPr/>
          </p:nvSpPr>
          <p:spPr bwMode="auto">
            <a:xfrm>
              <a:off x="3936670" y="3631968"/>
              <a:ext cx="356824" cy="356824"/>
            </a:xfrm>
            <a:custGeom>
              <a:avLst/>
              <a:gdLst>
                <a:gd name="T0" fmla="*/ 2147483647 w 206"/>
                <a:gd name="T1" fmla="*/ 0 h 207"/>
                <a:gd name="T2" fmla="*/ 0 w 206"/>
                <a:gd name="T3" fmla="*/ 2147483647 h 207"/>
                <a:gd name="T4" fmla="*/ 2147483647 w 206"/>
                <a:gd name="T5" fmla="*/ 2147483647 h 207"/>
                <a:gd name="T6" fmla="*/ 2147483647 w 206"/>
                <a:gd name="T7" fmla="*/ 2147483647 h 207"/>
                <a:gd name="T8" fmla="*/ 2147483647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92D050">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48" name="Freeform 14">
              <a:extLst>
                <a:ext uri="{FF2B5EF4-FFF2-40B4-BE49-F238E27FC236}"/>
              </a:extLst>
            </p:cNvPr>
            <p:cNvSpPr>
              <a:spLocks/>
            </p:cNvSpPr>
            <p:nvPr/>
          </p:nvSpPr>
          <p:spPr bwMode="auto">
            <a:xfrm>
              <a:off x="3800237" y="3212175"/>
              <a:ext cx="191006" cy="428188"/>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49" name="Freeform 15">
              <a:extLst>
                <a:ext uri="{FF2B5EF4-FFF2-40B4-BE49-F238E27FC236}"/>
              </a:extLst>
            </p:cNvPr>
            <p:cNvSpPr>
              <a:spLocks/>
            </p:cNvSpPr>
            <p:nvPr/>
          </p:nvSpPr>
          <p:spPr bwMode="auto">
            <a:xfrm>
              <a:off x="3800237" y="2744106"/>
              <a:ext cx="191006" cy="42609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50" name="Freeform 16">
              <a:extLst>
                <a:ext uri="{FF2B5EF4-FFF2-40B4-BE49-F238E27FC236}"/>
              </a:extLst>
            </p:cNvPr>
            <p:cNvSpPr>
              <a:spLocks/>
            </p:cNvSpPr>
            <p:nvPr/>
          </p:nvSpPr>
          <p:spPr bwMode="auto">
            <a:xfrm>
              <a:off x="3936670" y="2393580"/>
              <a:ext cx="356824" cy="3568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51" name="Freeform 17">
              <a:extLst>
                <a:ext uri="{FF2B5EF4-FFF2-40B4-BE49-F238E27FC236}"/>
              </a:extLst>
            </p:cNvPr>
            <p:cNvSpPr>
              <a:spLocks/>
            </p:cNvSpPr>
            <p:nvPr/>
          </p:nvSpPr>
          <p:spPr bwMode="auto">
            <a:xfrm>
              <a:off x="4287196" y="2257147"/>
              <a:ext cx="426090" cy="191006"/>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grpSp>
      <p:sp>
        <p:nvSpPr>
          <p:cNvPr id="52" name="Oval 5">
            <a:extLst>
              <a:ext uri="{FF2B5EF4-FFF2-40B4-BE49-F238E27FC236}"/>
            </a:extLst>
          </p:cNvPr>
          <p:cNvSpPr>
            <a:spLocks noChangeArrowheads="1"/>
          </p:cNvSpPr>
          <p:nvPr userDrawn="1"/>
        </p:nvSpPr>
        <p:spPr bwMode="auto">
          <a:xfrm>
            <a:off x="4137422" y="1638300"/>
            <a:ext cx="876300" cy="1168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tr-TR" altLang="tr-TR">
              <a:solidFill>
                <a:prstClr val="black"/>
              </a:solidFill>
              <a:latin typeface="Calibri" panose="020F0502020204030204" pitchFamily="34" charset="0"/>
            </a:endParaRPr>
          </a:p>
        </p:txBody>
      </p:sp>
      <p:grpSp>
        <p:nvGrpSpPr>
          <p:cNvPr id="53" name="Group 100"/>
          <p:cNvGrpSpPr>
            <a:grpSpLocks/>
          </p:cNvGrpSpPr>
          <p:nvPr userDrawn="1"/>
        </p:nvGrpSpPr>
        <p:grpSpPr bwMode="auto">
          <a:xfrm>
            <a:off x="4035029" y="1506538"/>
            <a:ext cx="1076325" cy="1435100"/>
            <a:chOff x="6546413" y="2257147"/>
            <a:chExt cx="1868076" cy="1868076"/>
          </a:xfrm>
        </p:grpSpPr>
        <p:sp>
          <p:nvSpPr>
            <p:cNvPr id="54" name="Freeform 6"/>
            <p:cNvSpPr>
              <a:spLocks/>
            </p:cNvSpPr>
            <p:nvPr/>
          </p:nvSpPr>
          <p:spPr bwMode="auto">
            <a:xfrm>
              <a:off x="7922673" y="2393533"/>
              <a:ext cx="355430" cy="355430"/>
            </a:xfrm>
            <a:custGeom>
              <a:avLst/>
              <a:gdLst>
                <a:gd name="T0" fmla="*/ 2147483647 w 207"/>
                <a:gd name="T1" fmla="*/ 2147483647 h 206"/>
                <a:gd name="T2" fmla="*/ 2147483647 w 207"/>
                <a:gd name="T3" fmla="*/ 0 h 206"/>
                <a:gd name="T4" fmla="*/ 0 w 207"/>
                <a:gd name="T5" fmla="*/ 2147483647 h 206"/>
                <a:gd name="T6" fmla="*/ 2147483647 w 207"/>
                <a:gd name="T7" fmla="*/ 2147483647 h 206"/>
                <a:gd name="T8" fmla="*/ 2147483647 w 207"/>
                <a:gd name="T9" fmla="*/ 2147483647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55" name="Freeform 7"/>
            <p:cNvSpPr>
              <a:spLocks/>
            </p:cNvSpPr>
            <p:nvPr/>
          </p:nvSpPr>
          <p:spPr bwMode="auto">
            <a:xfrm>
              <a:off x="7503181" y="2257147"/>
              <a:ext cx="425690" cy="192180"/>
            </a:xfrm>
            <a:custGeom>
              <a:avLst/>
              <a:gdLst>
                <a:gd name="T0" fmla="*/ 0 w 248"/>
                <a:gd name="T1" fmla="*/ 0 h 111"/>
                <a:gd name="T2" fmla="*/ 0 w 248"/>
                <a:gd name="T3" fmla="*/ 2147483647 h 111"/>
                <a:gd name="T4" fmla="*/ 2147483647 w 248"/>
                <a:gd name="T5" fmla="*/ 2147483647 h 111"/>
                <a:gd name="T6" fmla="*/ 2147483647 w 248"/>
                <a:gd name="T7" fmla="*/ 2147483647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56" name="Freeform 8"/>
            <p:cNvSpPr>
              <a:spLocks/>
            </p:cNvSpPr>
            <p:nvPr/>
          </p:nvSpPr>
          <p:spPr bwMode="auto">
            <a:xfrm>
              <a:off x="8222308" y="2744831"/>
              <a:ext cx="192181" cy="423623"/>
            </a:xfrm>
            <a:custGeom>
              <a:avLst/>
              <a:gdLst>
                <a:gd name="T0" fmla="*/ 2147483647 w 111"/>
                <a:gd name="T1" fmla="*/ 0 h 247"/>
                <a:gd name="T2" fmla="*/ 0 w 111"/>
                <a:gd name="T3" fmla="*/ 2147483647 h 247"/>
                <a:gd name="T4" fmla="*/ 2147483647 w 111"/>
                <a:gd name="T5" fmla="*/ 2147483647 h 247"/>
                <a:gd name="T6" fmla="*/ 2147483647 w 111"/>
                <a:gd name="T7" fmla="*/ 2147483647 h 247"/>
                <a:gd name="T8" fmla="*/ 2147483647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57" name="Freeform 9"/>
            <p:cNvSpPr>
              <a:spLocks/>
            </p:cNvSpPr>
            <p:nvPr/>
          </p:nvSpPr>
          <p:spPr bwMode="auto">
            <a:xfrm>
              <a:off x="8222308" y="3213915"/>
              <a:ext cx="192181" cy="425690"/>
            </a:xfrm>
            <a:custGeom>
              <a:avLst/>
              <a:gdLst>
                <a:gd name="T0" fmla="*/ 2147483647 w 111"/>
                <a:gd name="T1" fmla="*/ 0 h 248"/>
                <a:gd name="T2" fmla="*/ 0 w 111"/>
                <a:gd name="T3" fmla="*/ 2147483647 h 248"/>
                <a:gd name="T4" fmla="*/ 2147483647 w 111"/>
                <a:gd name="T5" fmla="*/ 2147483647 h 248"/>
                <a:gd name="T6" fmla="*/ 2147483647 w 111"/>
                <a:gd name="T7" fmla="*/ 0 h 248"/>
                <a:gd name="T8" fmla="*/ 2147483647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58" name="Freeform 10"/>
            <p:cNvSpPr>
              <a:spLocks/>
            </p:cNvSpPr>
            <p:nvPr/>
          </p:nvSpPr>
          <p:spPr bwMode="auto">
            <a:xfrm>
              <a:off x="7922673" y="3633407"/>
              <a:ext cx="355430" cy="355430"/>
            </a:xfrm>
            <a:custGeom>
              <a:avLst/>
              <a:gdLst>
                <a:gd name="T0" fmla="*/ 2147483647 w 207"/>
                <a:gd name="T1" fmla="*/ 2147483647 h 207"/>
                <a:gd name="T2" fmla="*/ 2147483647 w 207"/>
                <a:gd name="T3" fmla="*/ 0 h 207"/>
                <a:gd name="T4" fmla="*/ 0 w 207"/>
                <a:gd name="T5" fmla="*/ 2147483647 h 207"/>
                <a:gd name="T6" fmla="*/ 2147483647 w 207"/>
                <a:gd name="T7" fmla="*/ 2147483647 h 207"/>
                <a:gd name="T8" fmla="*/ 2147483647 w 207"/>
                <a:gd name="T9" fmla="*/ 214748364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59" name="Freeform 11"/>
            <p:cNvSpPr>
              <a:spLocks/>
            </p:cNvSpPr>
            <p:nvPr/>
          </p:nvSpPr>
          <p:spPr bwMode="auto">
            <a:xfrm>
              <a:off x="7503181" y="3937175"/>
              <a:ext cx="425690" cy="188048"/>
            </a:xfrm>
            <a:custGeom>
              <a:avLst/>
              <a:gdLst>
                <a:gd name="T0" fmla="*/ 2147483647 w 248"/>
                <a:gd name="T1" fmla="*/ 2147483647 h 110"/>
                <a:gd name="T2" fmla="*/ 2147483647 w 248"/>
                <a:gd name="T3" fmla="*/ 0 h 110"/>
                <a:gd name="T4" fmla="*/ 0 w 248"/>
                <a:gd name="T5" fmla="*/ 2147483647 h 110"/>
                <a:gd name="T6" fmla="*/ 0 w 248"/>
                <a:gd name="T7" fmla="*/ 2147483647 h 110"/>
                <a:gd name="T8" fmla="*/ 2147483647 w 248"/>
                <a:gd name="T9" fmla="*/ 2147483647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0" name="Freeform 12"/>
            <p:cNvSpPr>
              <a:spLocks/>
            </p:cNvSpPr>
            <p:nvPr/>
          </p:nvSpPr>
          <p:spPr bwMode="auto">
            <a:xfrm>
              <a:off x="7034097" y="3937175"/>
              <a:ext cx="423623" cy="188048"/>
            </a:xfrm>
            <a:custGeom>
              <a:avLst/>
              <a:gdLst>
                <a:gd name="T0" fmla="*/ 0 w 247"/>
                <a:gd name="T1" fmla="*/ 2147483647 h 110"/>
                <a:gd name="T2" fmla="*/ 2147483647 w 247"/>
                <a:gd name="T3" fmla="*/ 2147483647 h 110"/>
                <a:gd name="T4" fmla="*/ 2147483647 w 247"/>
                <a:gd name="T5" fmla="*/ 2147483647 h 110"/>
                <a:gd name="T6" fmla="*/ 2147483647 w 247"/>
                <a:gd name="T7" fmla="*/ 0 h 110"/>
                <a:gd name="T8" fmla="*/ 0 w 247"/>
                <a:gd name="T9" fmla="*/ 2147483647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1" name="Freeform 13"/>
            <p:cNvSpPr>
              <a:spLocks/>
            </p:cNvSpPr>
            <p:nvPr/>
          </p:nvSpPr>
          <p:spPr bwMode="auto">
            <a:xfrm>
              <a:off x="6682799" y="3633407"/>
              <a:ext cx="355430" cy="355430"/>
            </a:xfrm>
            <a:custGeom>
              <a:avLst/>
              <a:gdLst>
                <a:gd name="T0" fmla="*/ 2147483647 w 206"/>
                <a:gd name="T1" fmla="*/ 0 h 207"/>
                <a:gd name="T2" fmla="*/ 0 w 206"/>
                <a:gd name="T3" fmla="*/ 2147483647 h 207"/>
                <a:gd name="T4" fmla="*/ 2147483647 w 206"/>
                <a:gd name="T5" fmla="*/ 2147483647 h 207"/>
                <a:gd name="T6" fmla="*/ 2147483647 w 206"/>
                <a:gd name="T7" fmla="*/ 2147483647 h 207"/>
                <a:gd name="T8" fmla="*/ 2147483647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2" name="Freeform 14"/>
            <p:cNvSpPr>
              <a:spLocks/>
            </p:cNvSpPr>
            <p:nvPr/>
          </p:nvSpPr>
          <p:spPr bwMode="auto">
            <a:xfrm>
              <a:off x="6546413" y="3213915"/>
              <a:ext cx="192180" cy="425690"/>
            </a:xfrm>
            <a:custGeom>
              <a:avLst/>
              <a:gdLst>
                <a:gd name="T0" fmla="*/ 0 w 111"/>
                <a:gd name="T1" fmla="*/ 0 h 248"/>
                <a:gd name="T2" fmla="*/ 2147483647 w 111"/>
                <a:gd name="T3" fmla="*/ 2147483647 h 248"/>
                <a:gd name="T4" fmla="*/ 2147483647 w 111"/>
                <a:gd name="T5" fmla="*/ 2147483647 h 248"/>
                <a:gd name="T6" fmla="*/ 2147483647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3" name="Freeform 15"/>
            <p:cNvSpPr>
              <a:spLocks/>
            </p:cNvSpPr>
            <p:nvPr/>
          </p:nvSpPr>
          <p:spPr bwMode="auto">
            <a:xfrm>
              <a:off x="6546413" y="2744831"/>
              <a:ext cx="192180" cy="423623"/>
            </a:xfrm>
            <a:custGeom>
              <a:avLst/>
              <a:gdLst>
                <a:gd name="T0" fmla="*/ 2147483647 w 111"/>
                <a:gd name="T1" fmla="*/ 2147483647 h 247"/>
                <a:gd name="T2" fmla="*/ 2147483647 w 111"/>
                <a:gd name="T3" fmla="*/ 2147483647 h 247"/>
                <a:gd name="T4" fmla="*/ 2147483647 w 111"/>
                <a:gd name="T5" fmla="*/ 0 h 247"/>
                <a:gd name="T6" fmla="*/ 0 w 111"/>
                <a:gd name="T7" fmla="*/ 2147483647 h 247"/>
                <a:gd name="T8" fmla="*/ 2147483647 w 111"/>
                <a:gd name="T9" fmla="*/ 2147483647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4" name="Freeform 16"/>
            <p:cNvSpPr>
              <a:spLocks/>
            </p:cNvSpPr>
            <p:nvPr/>
          </p:nvSpPr>
          <p:spPr bwMode="auto">
            <a:xfrm>
              <a:off x="6682799" y="2393533"/>
              <a:ext cx="355430" cy="355430"/>
            </a:xfrm>
            <a:custGeom>
              <a:avLst/>
              <a:gdLst>
                <a:gd name="T0" fmla="*/ 0 w 206"/>
                <a:gd name="T1" fmla="*/ 2147483647 h 206"/>
                <a:gd name="T2" fmla="*/ 2147483647 w 206"/>
                <a:gd name="T3" fmla="*/ 2147483647 h 206"/>
                <a:gd name="T4" fmla="*/ 2147483647 w 206"/>
                <a:gd name="T5" fmla="*/ 2147483647 h 206"/>
                <a:gd name="T6" fmla="*/ 2147483647 w 206"/>
                <a:gd name="T7" fmla="*/ 0 h 206"/>
                <a:gd name="T8" fmla="*/ 0 w 206"/>
                <a:gd name="T9" fmla="*/ 2147483647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65" name="Freeform 17"/>
            <p:cNvSpPr>
              <a:spLocks/>
            </p:cNvSpPr>
            <p:nvPr/>
          </p:nvSpPr>
          <p:spPr bwMode="auto">
            <a:xfrm>
              <a:off x="7034097" y="2257147"/>
              <a:ext cx="423623" cy="192180"/>
            </a:xfrm>
            <a:custGeom>
              <a:avLst/>
              <a:gdLst>
                <a:gd name="T0" fmla="*/ 0 w 247"/>
                <a:gd name="T1" fmla="*/ 2147483647 h 111"/>
                <a:gd name="T2" fmla="*/ 2147483647 w 247"/>
                <a:gd name="T3" fmla="*/ 2147483647 h 111"/>
                <a:gd name="T4" fmla="*/ 2147483647 w 247"/>
                <a:gd name="T5" fmla="*/ 2147483647 h 111"/>
                <a:gd name="T6" fmla="*/ 2147483647 w 247"/>
                <a:gd name="T7" fmla="*/ 0 h 111"/>
                <a:gd name="T8" fmla="*/ 0 w 247"/>
                <a:gd name="T9" fmla="*/ 2147483647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grpSp>
      <p:sp>
        <p:nvSpPr>
          <p:cNvPr id="66" name="Oval 5">
            <a:extLst>
              <a:ext uri="{FF2B5EF4-FFF2-40B4-BE49-F238E27FC236}"/>
            </a:extLst>
          </p:cNvPr>
          <p:cNvSpPr>
            <a:spLocks noChangeArrowheads="1"/>
          </p:cNvSpPr>
          <p:nvPr userDrawn="1"/>
        </p:nvSpPr>
        <p:spPr bwMode="auto">
          <a:xfrm>
            <a:off x="5987653" y="1666875"/>
            <a:ext cx="860822" cy="1149350"/>
          </a:xfrm>
          <a:prstGeom prst="ellipse">
            <a:avLst/>
          </a:prstGeom>
          <a:solidFill>
            <a:schemeClr val="accent4"/>
          </a:solidFill>
          <a:ln>
            <a:noFill/>
          </a:ln>
          <a:extLst/>
        </p:spPr>
        <p:txBody>
          <a:bodyPr/>
          <a:lstStyle/>
          <a:p>
            <a:pPr>
              <a:defRPr/>
            </a:pPr>
            <a:endParaRPr lang="id-ID">
              <a:solidFill>
                <a:prstClr val="black"/>
              </a:solidFill>
              <a:cs typeface="Arial" pitchFamily="34" charset="0"/>
            </a:endParaRPr>
          </a:p>
        </p:txBody>
      </p:sp>
      <p:grpSp>
        <p:nvGrpSpPr>
          <p:cNvPr id="67" name="Group 114"/>
          <p:cNvGrpSpPr>
            <a:grpSpLocks/>
          </p:cNvGrpSpPr>
          <p:nvPr userDrawn="1"/>
        </p:nvGrpSpPr>
        <p:grpSpPr bwMode="auto">
          <a:xfrm>
            <a:off x="5885260" y="1541463"/>
            <a:ext cx="1057275" cy="1409700"/>
            <a:chOff x="9237196" y="2257147"/>
            <a:chExt cx="1868076" cy="1868076"/>
          </a:xfrm>
        </p:grpSpPr>
        <p:sp>
          <p:nvSpPr>
            <p:cNvPr id="68" name="Freeform 6">
              <a:extLst>
                <a:ext uri="{FF2B5EF4-FFF2-40B4-BE49-F238E27FC236}"/>
              </a:extLst>
            </p:cNvPr>
            <p:cNvSpPr>
              <a:spLocks/>
            </p:cNvSpPr>
            <p:nvPr/>
          </p:nvSpPr>
          <p:spPr bwMode="auto">
            <a:xfrm>
              <a:off x="10613009" y="2393886"/>
              <a:ext cx="355523" cy="3555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69" name="Freeform 7">
              <a:extLst>
                <a:ext uri="{FF2B5EF4-FFF2-40B4-BE49-F238E27FC236}"/>
              </a:extLst>
            </p:cNvPr>
            <p:cNvSpPr>
              <a:spLocks/>
            </p:cNvSpPr>
            <p:nvPr/>
          </p:nvSpPr>
          <p:spPr bwMode="auto">
            <a:xfrm>
              <a:off x="10192271" y="2257147"/>
              <a:ext cx="429153" cy="19143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0" name="Freeform 8">
              <a:extLst>
                <a:ext uri="{FF2B5EF4-FFF2-40B4-BE49-F238E27FC236}"/>
              </a:extLst>
            </p:cNvPr>
            <p:cNvSpPr>
              <a:spLocks/>
            </p:cNvSpPr>
            <p:nvPr/>
          </p:nvSpPr>
          <p:spPr bwMode="auto">
            <a:xfrm>
              <a:off x="10913836" y="2743099"/>
              <a:ext cx="191436" cy="42705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1" name="Freeform 9">
              <a:extLst>
                <a:ext uri="{FF2B5EF4-FFF2-40B4-BE49-F238E27FC236}"/>
              </a:extLst>
            </p:cNvPr>
            <p:cNvSpPr>
              <a:spLocks/>
            </p:cNvSpPr>
            <p:nvPr/>
          </p:nvSpPr>
          <p:spPr bwMode="auto">
            <a:xfrm>
              <a:off x="10913836" y="3212222"/>
              <a:ext cx="191436" cy="42915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2" name="Freeform 10">
              <a:extLst>
                <a:ext uri="{FF2B5EF4-FFF2-40B4-BE49-F238E27FC236}"/>
              </a:extLst>
            </p:cNvPr>
            <p:cNvSpPr>
              <a:spLocks/>
            </p:cNvSpPr>
            <p:nvPr/>
          </p:nvSpPr>
          <p:spPr bwMode="auto">
            <a:xfrm>
              <a:off x="10613009" y="3632960"/>
              <a:ext cx="355523" cy="35552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3" name="Freeform 11">
              <a:extLst>
                <a:ext uri="{FF2B5EF4-FFF2-40B4-BE49-F238E27FC236}"/>
              </a:extLst>
            </p:cNvPr>
            <p:cNvSpPr>
              <a:spLocks/>
            </p:cNvSpPr>
            <p:nvPr/>
          </p:nvSpPr>
          <p:spPr bwMode="auto">
            <a:xfrm>
              <a:off x="10192271" y="3935891"/>
              <a:ext cx="429153" cy="189332"/>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4" name="Freeform 12">
              <a:extLst>
                <a:ext uri="{FF2B5EF4-FFF2-40B4-BE49-F238E27FC236}"/>
              </a:extLst>
            </p:cNvPr>
            <p:cNvSpPr>
              <a:spLocks/>
            </p:cNvSpPr>
            <p:nvPr/>
          </p:nvSpPr>
          <p:spPr bwMode="auto">
            <a:xfrm>
              <a:off x="9723148" y="3935891"/>
              <a:ext cx="427050" cy="189332"/>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5" name="Freeform 13">
              <a:extLst>
                <a:ext uri="{FF2B5EF4-FFF2-40B4-BE49-F238E27FC236}"/>
              </a:extLst>
            </p:cNvPr>
            <p:cNvSpPr>
              <a:spLocks/>
            </p:cNvSpPr>
            <p:nvPr/>
          </p:nvSpPr>
          <p:spPr bwMode="auto">
            <a:xfrm>
              <a:off x="9373935" y="3632960"/>
              <a:ext cx="355524" cy="35552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6" name="Freeform 14">
              <a:extLst>
                <a:ext uri="{FF2B5EF4-FFF2-40B4-BE49-F238E27FC236}"/>
              </a:extLst>
            </p:cNvPr>
            <p:cNvSpPr>
              <a:spLocks/>
            </p:cNvSpPr>
            <p:nvPr/>
          </p:nvSpPr>
          <p:spPr bwMode="auto">
            <a:xfrm>
              <a:off x="9237196" y="3212222"/>
              <a:ext cx="191435" cy="42915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7" name="Freeform 15">
              <a:extLst>
                <a:ext uri="{FF2B5EF4-FFF2-40B4-BE49-F238E27FC236}"/>
              </a:extLst>
            </p:cNvPr>
            <p:cNvSpPr>
              <a:spLocks/>
            </p:cNvSpPr>
            <p:nvPr/>
          </p:nvSpPr>
          <p:spPr bwMode="auto">
            <a:xfrm>
              <a:off x="9237196" y="2743099"/>
              <a:ext cx="191435" cy="42705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sp>
          <p:nvSpPr>
            <p:cNvPr id="78" name="Freeform 16">
              <a:extLst>
                <a:ext uri="{FF2B5EF4-FFF2-40B4-BE49-F238E27FC236}"/>
              </a:extLst>
            </p:cNvPr>
            <p:cNvSpPr>
              <a:spLocks/>
            </p:cNvSpPr>
            <p:nvPr/>
          </p:nvSpPr>
          <p:spPr bwMode="auto">
            <a:xfrm>
              <a:off x="9373935" y="2393886"/>
              <a:ext cx="355524" cy="3555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sp>
          <p:nvSpPr>
            <p:cNvPr id="79" name="Freeform 17">
              <a:extLst>
                <a:ext uri="{FF2B5EF4-FFF2-40B4-BE49-F238E27FC236}"/>
              </a:extLst>
            </p:cNvPr>
            <p:cNvSpPr>
              <a:spLocks/>
            </p:cNvSpPr>
            <p:nvPr/>
          </p:nvSpPr>
          <p:spPr bwMode="auto">
            <a:xfrm>
              <a:off x="9723148" y="2257147"/>
              <a:ext cx="427050" cy="19143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grpSp>
      <p:sp>
        <p:nvSpPr>
          <p:cNvPr id="80" name="Oval 5">
            <a:extLst>
              <a:ext uri="{FF2B5EF4-FFF2-40B4-BE49-F238E27FC236}"/>
            </a:extLst>
          </p:cNvPr>
          <p:cNvSpPr>
            <a:spLocks noChangeArrowheads="1"/>
          </p:cNvSpPr>
          <p:nvPr userDrawn="1"/>
        </p:nvSpPr>
        <p:spPr bwMode="auto">
          <a:xfrm>
            <a:off x="7803356" y="1666875"/>
            <a:ext cx="862013" cy="1149350"/>
          </a:xfrm>
          <a:prstGeom prst="ellipse">
            <a:avLst/>
          </a:prstGeom>
          <a:solidFill>
            <a:schemeClr val="accent5"/>
          </a:solidFill>
          <a:ln>
            <a:noFill/>
          </a:ln>
          <a:extLst/>
        </p:spPr>
        <p:txBody>
          <a:bodyPr/>
          <a:lstStyle/>
          <a:p>
            <a:pPr>
              <a:defRPr/>
            </a:pPr>
            <a:endParaRPr lang="id-ID">
              <a:solidFill>
                <a:prstClr val="black"/>
              </a:solidFill>
              <a:cs typeface="Arial" pitchFamily="34" charset="0"/>
            </a:endParaRPr>
          </a:p>
        </p:txBody>
      </p:sp>
      <p:grpSp>
        <p:nvGrpSpPr>
          <p:cNvPr id="81" name="Group 114"/>
          <p:cNvGrpSpPr>
            <a:grpSpLocks/>
          </p:cNvGrpSpPr>
          <p:nvPr userDrawn="1"/>
        </p:nvGrpSpPr>
        <p:grpSpPr bwMode="auto">
          <a:xfrm>
            <a:off x="7700963" y="1541463"/>
            <a:ext cx="1058466" cy="1409700"/>
            <a:chOff x="9237196" y="2257147"/>
            <a:chExt cx="1868076" cy="1868076"/>
          </a:xfrm>
        </p:grpSpPr>
        <p:sp>
          <p:nvSpPr>
            <p:cNvPr id="82" name="Freeform 6">
              <a:extLst>
                <a:ext uri="{FF2B5EF4-FFF2-40B4-BE49-F238E27FC236}"/>
              </a:extLst>
            </p:cNvPr>
            <p:cNvSpPr>
              <a:spLocks/>
            </p:cNvSpPr>
            <p:nvPr/>
          </p:nvSpPr>
          <p:spPr bwMode="auto">
            <a:xfrm>
              <a:off x="10613563" y="2393886"/>
              <a:ext cx="355123" cy="3555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3" name="Freeform 7">
              <a:extLst>
                <a:ext uri="{FF2B5EF4-FFF2-40B4-BE49-F238E27FC236}"/>
              </a:extLst>
            </p:cNvPr>
            <p:cNvSpPr>
              <a:spLocks/>
            </p:cNvSpPr>
            <p:nvPr/>
          </p:nvSpPr>
          <p:spPr bwMode="auto">
            <a:xfrm>
              <a:off x="10193298" y="2257147"/>
              <a:ext cx="426568" cy="19143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4" name="Freeform 8">
              <a:extLst>
                <a:ext uri="{FF2B5EF4-FFF2-40B4-BE49-F238E27FC236}"/>
              </a:extLst>
            </p:cNvPr>
            <p:cNvSpPr>
              <a:spLocks/>
            </p:cNvSpPr>
            <p:nvPr/>
          </p:nvSpPr>
          <p:spPr bwMode="auto">
            <a:xfrm>
              <a:off x="10914051" y="2743099"/>
              <a:ext cx="191221" cy="42705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5" name="Freeform 9">
              <a:extLst>
                <a:ext uri="{FF2B5EF4-FFF2-40B4-BE49-F238E27FC236}"/>
              </a:extLst>
            </p:cNvPr>
            <p:cNvSpPr>
              <a:spLocks/>
            </p:cNvSpPr>
            <p:nvPr/>
          </p:nvSpPr>
          <p:spPr bwMode="auto">
            <a:xfrm>
              <a:off x="10914051" y="3212222"/>
              <a:ext cx="191221" cy="42915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6" name="Freeform 10">
              <a:extLst>
                <a:ext uri="{FF2B5EF4-FFF2-40B4-BE49-F238E27FC236}"/>
              </a:extLst>
            </p:cNvPr>
            <p:cNvSpPr>
              <a:spLocks/>
            </p:cNvSpPr>
            <p:nvPr/>
          </p:nvSpPr>
          <p:spPr bwMode="auto">
            <a:xfrm>
              <a:off x="10613563" y="3632960"/>
              <a:ext cx="355123" cy="35552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7" name="Freeform 11">
              <a:extLst>
                <a:ext uri="{FF2B5EF4-FFF2-40B4-BE49-F238E27FC236}"/>
              </a:extLst>
            </p:cNvPr>
            <p:cNvSpPr>
              <a:spLocks/>
            </p:cNvSpPr>
            <p:nvPr/>
          </p:nvSpPr>
          <p:spPr bwMode="auto">
            <a:xfrm>
              <a:off x="10193298" y="3935891"/>
              <a:ext cx="426568" cy="189332"/>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8" name="Freeform 12">
              <a:extLst>
                <a:ext uri="{FF2B5EF4-FFF2-40B4-BE49-F238E27FC236}"/>
              </a:extLst>
            </p:cNvPr>
            <p:cNvSpPr>
              <a:spLocks/>
            </p:cNvSpPr>
            <p:nvPr/>
          </p:nvSpPr>
          <p:spPr bwMode="auto">
            <a:xfrm>
              <a:off x="9724703" y="3935891"/>
              <a:ext cx="424467" cy="189332"/>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0" name="Freeform 13">
              <a:extLst>
                <a:ext uri="{FF2B5EF4-FFF2-40B4-BE49-F238E27FC236}"/>
              </a:extLst>
            </p:cNvPr>
            <p:cNvSpPr>
              <a:spLocks/>
            </p:cNvSpPr>
            <p:nvPr/>
          </p:nvSpPr>
          <p:spPr bwMode="auto">
            <a:xfrm>
              <a:off x="9373783" y="3632960"/>
              <a:ext cx="355123" cy="35552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1" name="Freeform 14">
              <a:extLst>
                <a:ext uri="{FF2B5EF4-FFF2-40B4-BE49-F238E27FC236}"/>
              </a:extLst>
            </p:cNvPr>
            <p:cNvSpPr>
              <a:spLocks/>
            </p:cNvSpPr>
            <p:nvPr/>
          </p:nvSpPr>
          <p:spPr bwMode="auto">
            <a:xfrm>
              <a:off x="9237196" y="3212222"/>
              <a:ext cx="191221" cy="42915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5" name="Freeform 15">
              <a:extLst>
                <a:ext uri="{FF2B5EF4-FFF2-40B4-BE49-F238E27FC236}"/>
              </a:extLst>
            </p:cNvPr>
            <p:cNvSpPr>
              <a:spLocks/>
            </p:cNvSpPr>
            <p:nvPr/>
          </p:nvSpPr>
          <p:spPr bwMode="auto">
            <a:xfrm>
              <a:off x="9237196" y="2743099"/>
              <a:ext cx="191221" cy="42705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6" name="Freeform 16">
              <a:extLst>
                <a:ext uri="{FF2B5EF4-FFF2-40B4-BE49-F238E27FC236}"/>
              </a:extLst>
            </p:cNvPr>
            <p:cNvSpPr>
              <a:spLocks/>
            </p:cNvSpPr>
            <p:nvPr/>
          </p:nvSpPr>
          <p:spPr bwMode="auto">
            <a:xfrm>
              <a:off x="9373783" y="2393886"/>
              <a:ext cx="355123" cy="3555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7" name="Freeform 17">
              <a:extLst>
                <a:ext uri="{FF2B5EF4-FFF2-40B4-BE49-F238E27FC236}"/>
              </a:extLst>
            </p:cNvPr>
            <p:cNvSpPr>
              <a:spLocks/>
            </p:cNvSpPr>
            <p:nvPr/>
          </p:nvSpPr>
          <p:spPr bwMode="auto">
            <a:xfrm>
              <a:off x="9724703" y="2257147"/>
              <a:ext cx="424467" cy="19143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grpSp>
      <p:pic>
        <p:nvPicPr>
          <p:cNvPr id="98" name="Resim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519" y="1989139"/>
            <a:ext cx="37742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Resim 15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6273" y="1989139"/>
            <a:ext cx="37742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Resim 15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2216" y="1989139"/>
            <a:ext cx="37742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Resim 15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5779" y="1989139"/>
            <a:ext cx="37861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Resim 15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31957" y="1989139"/>
            <a:ext cx="37861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2" name="Metin Yer Tutucusu 11"/>
          <p:cNvSpPr>
            <a:spLocks noGrp="1"/>
          </p:cNvSpPr>
          <p:nvPr>
            <p:ph type="body" sz="quarter" idx="12"/>
          </p:nvPr>
        </p:nvSpPr>
        <p:spPr>
          <a:xfrm>
            <a:off x="23812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89" name="Metin Yer Tutucusu 11"/>
          <p:cNvSpPr>
            <a:spLocks noGrp="1"/>
          </p:cNvSpPr>
          <p:nvPr>
            <p:ph type="body" sz="quarter" idx="13"/>
          </p:nvPr>
        </p:nvSpPr>
        <p:spPr>
          <a:xfrm>
            <a:off x="205258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2" name="Metin Yer Tutucusu 11"/>
          <p:cNvSpPr>
            <a:spLocks noGrp="1"/>
          </p:cNvSpPr>
          <p:nvPr>
            <p:ph type="body" sz="quarter" idx="14"/>
          </p:nvPr>
        </p:nvSpPr>
        <p:spPr>
          <a:xfrm>
            <a:off x="389605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3" name="Metin Yer Tutucusu 11"/>
          <p:cNvSpPr>
            <a:spLocks noGrp="1"/>
          </p:cNvSpPr>
          <p:nvPr>
            <p:ph type="body" sz="quarter" idx="15"/>
          </p:nvPr>
        </p:nvSpPr>
        <p:spPr>
          <a:xfrm>
            <a:off x="5724068"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4" name="Metin Yer Tutucusu 11"/>
          <p:cNvSpPr>
            <a:spLocks noGrp="1"/>
          </p:cNvSpPr>
          <p:nvPr>
            <p:ph type="body" sz="quarter" idx="16"/>
          </p:nvPr>
        </p:nvSpPr>
        <p:spPr>
          <a:xfrm>
            <a:off x="7546311"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355942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ddeli - 3">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E1F6713D-6F05-4062-AEE0-90AD4CEE0569}"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14" name="Freeform 13">
            <a:extLst>
              <a:ext uri="{FF2B5EF4-FFF2-40B4-BE49-F238E27FC236}"/>
            </a:extLst>
          </p:cNvPr>
          <p:cNvSpPr>
            <a:spLocks/>
          </p:cNvSpPr>
          <p:nvPr userDrawn="1"/>
        </p:nvSpPr>
        <p:spPr bwMode="auto">
          <a:xfrm>
            <a:off x="7623573" y="449738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5" name="Freeform 14">
            <a:extLst>
              <a:ext uri="{FF2B5EF4-FFF2-40B4-BE49-F238E27FC236}"/>
            </a:extLst>
          </p:cNvPr>
          <p:cNvSpPr>
            <a:spLocks noEditPoints="1"/>
          </p:cNvSpPr>
          <p:nvPr userDrawn="1"/>
        </p:nvSpPr>
        <p:spPr bwMode="auto">
          <a:xfrm>
            <a:off x="6097192" y="347503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6" name="Freeform 15">
            <a:extLst>
              <a:ext uri="{FF2B5EF4-FFF2-40B4-BE49-F238E27FC236}"/>
            </a:extLst>
          </p:cNvPr>
          <p:cNvSpPr>
            <a:spLocks/>
          </p:cNvSpPr>
          <p:nvPr userDrawn="1"/>
        </p:nvSpPr>
        <p:spPr bwMode="auto">
          <a:xfrm>
            <a:off x="4574382" y="408305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7" name="Freeform 16">
            <a:extLst>
              <a:ext uri="{FF2B5EF4-FFF2-40B4-BE49-F238E27FC236}"/>
            </a:extLst>
          </p:cNvPr>
          <p:cNvSpPr>
            <a:spLocks/>
          </p:cNvSpPr>
          <p:nvPr userDrawn="1"/>
        </p:nvSpPr>
        <p:spPr bwMode="auto">
          <a:xfrm>
            <a:off x="3052762"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8" name="Freeform 17">
            <a:extLst>
              <a:ext uri="{FF2B5EF4-FFF2-40B4-BE49-F238E27FC236}"/>
            </a:extLst>
          </p:cNvPr>
          <p:cNvSpPr>
            <a:spLocks/>
          </p:cNvSpPr>
          <p:nvPr userDrawn="1"/>
        </p:nvSpPr>
        <p:spPr bwMode="auto">
          <a:xfrm>
            <a:off x="1526382"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9"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20" name="Rectangle 89">
            <a:extLst>
              <a:ext uri="{FF2B5EF4-FFF2-40B4-BE49-F238E27FC236}"/>
            </a:extLst>
          </p:cNvPr>
          <p:cNvSpPr/>
          <p:nvPr userDrawn="1"/>
        </p:nvSpPr>
        <p:spPr>
          <a:xfrm>
            <a:off x="0" y="595471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21" name="Group 10">
            <a:extLst>
              <a:ext uri="{FF2B5EF4-FFF2-40B4-BE49-F238E27FC236}"/>
            </a:extLst>
          </p:cNvPr>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a:extLst>
                <a:ext uri="{FF2B5EF4-FFF2-40B4-BE49-F238E27FC236}"/>
              </a:extLst>
            </p:cNvPr>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23" name="Freeform 23">
              <a:extLst>
                <a:ext uri="{FF2B5EF4-FFF2-40B4-BE49-F238E27FC236}"/>
              </a:extLst>
            </p:cNvPr>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sp>
          <p:nvSpPr>
            <p:cNvPr id="24" name="Freeform 24">
              <a:extLst>
                <a:ext uri="{FF2B5EF4-FFF2-40B4-BE49-F238E27FC236}"/>
              </a:extLst>
            </p:cNvPr>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a:solidFill>
                  <a:prstClr val="black"/>
                </a:solidFill>
                <a:cs typeface="Arial" pitchFamily="34" charset="0"/>
              </a:endParaRPr>
            </a:p>
          </p:txBody>
        </p:sp>
        <p:sp>
          <p:nvSpPr>
            <p:cNvPr id="25" name="Freeform 25">
              <a:extLst>
                <a:ext uri="{FF2B5EF4-FFF2-40B4-BE49-F238E27FC236}"/>
              </a:extLst>
            </p:cNvPr>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a:solidFill>
                  <a:prstClr val="black"/>
                </a:solidFill>
                <a:cs typeface="Arial" pitchFamily="34" charset="0"/>
              </a:endParaRPr>
            </a:p>
          </p:txBody>
        </p:sp>
        <p:sp>
          <p:nvSpPr>
            <p:cNvPr id="26" name="Freeform 26">
              <a:extLst>
                <a:ext uri="{FF2B5EF4-FFF2-40B4-BE49-F238E27FC236}"/>
              </a:extLst>
            </p:cNvPr>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27" name="Freeform 27">
              <a:extLst>
                <a:ext uri="{FF2B5EF4-FFF2-40B4-BE49-F238E27FC236}"/>
              </a:extLst>
            </p:cNvPr>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28" name="Freeform 28">
              <a:extLst>
                <a:ext uri="{FF2B5EF4-FFF2-40B4-BE49-F238E27FC236}"/>
              </a:extLst>
            </p:cNvPr>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a:solidFill>
                  <a:prstClr val="black"/>
                </a:solidFill>
                <a:cs typeface="Arial" pitchFamily="34" charset="0"/>
              </a:endParaRPr>
            </a:p>
          </p:txBody>
        </p:sp>
        <p:sp>
          <p:nvSpPr>
            <p:cNvPr id="29" name="Freeform 29">
              <a:extLst>
                <a:ext uri="{FF2B5EF4-FFF2-40B4-BE49-F238E27FC236}"/>
              </a:extLst>
            </p:cNvPr>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30" name="Freeform 30">
              <a:extLst>
                <a:ext uri="{FF2B5EF4-FFF2-40B4-BE49-F238E27FC236}"/>
              </a:extLst>
            </p:cNvPr>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sp>
          <p:nvSpPr>
            <p:cNvPr id="31" name="Freeform 31">
              <a:extLst>
                <a:ext uri="{FF2B5EF4-FFF2-40B4-BE49-F238E27FC236}"/>
              </a:extLst>
            </p:cNvPr>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a:solidFill>
                  <a:prstClr val="black"/>
                </a:solidFill>
                <a:cs typeface="Arial" pitchFamily="34" charset="0"/>
              </a:endParaRPr>
            </a:p>
          </p:txBody>
        </p:sp>
        <p:sp>
          <p:nvSpPr>
            <p:cNvPr id="32" name="Freeform 32">
              <a:extLst>
                <a:ext uri="{FF2B5EF4-FFF2-40B4-BE49-F238E27FC236}"/>
              </a:extLst>
            </p:cNvPr>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a:solidFill>
                  <a:prstClr val="black"/>
                </a:solidFill>
                <a:cs typeface="Arial" pitchFamily="34" charset="0"/>
              </a:endParaRPr>
            </a:p>
          </p:txBody>
        </p:sp>
        <p:sp>
          <p:nvSpPr>
            <p:cNvPr id="33" name="Freeform 33">
              <a:extLst>
                <a:ext uri="{FF2B5EF4-FFF2-40B4-BE49-F238E27FC236}"/>
              </a:extLst>
            </p:cNvPr>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a:solidFill>
                  <a:prstClr val="black"/>
                </a:solidFill>
                <a:cs typeface="Arial" pitchFamily="34" charset="0"/>
              </a:endParaRPr>
            </a:p>
          </p:txBody>
        </p:sp>
        <p:sp>
          <p:nvSpPr>
            <p:cNvPr id="34" name="Freeform 34">
              <a:extLst>
                <a:ext uri="{FF2B5EF4-FFF2-40B4-BE49-F238E27FC236}"/>
              </a:extLst>
            </p:cNvPr>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a:solidFill>
                  <a:prstClr val="black"/>
                </a:solidFill>
                <a:cs typeface="Arial" pitchFamily="34" charset="0"/>
              </a:endParaRPr>
            </a:p>
          </p:txBody>
        </p:sp>
        <p:sp>
          <p:nvSpPr>
            <p:cNvPr id="35" name="Freeform 35">
              <a:extLst>
                <a:ext uri="{FF2B5EF4-FFF2-40B4-BE49-F238E27FC236}"/>
              </a:extLst>
            </p:cNvPr>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36" name="Freeform 36">
              <a:extLst>
                <a:ext uri="{FF2B5EF4-FFF2-40B4-BE49-F238E27FC236}"/>
              </a:extLst>
            </p:cNvPr>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a:solidFill>
                  <a:prstClr val="black"/>
                </a:solidFill>
                <a:cs typeface="Arial" pitchFamily="34" charset="0"/>
              </a:endParaRPr>
            </a:p>
          </p:txBody>
        </p:sp>
        <p:sp>
          <p:nvSpPr>
            <p:cNvPr id="37" name="Freeform 37">
              <a:extLst>
                <a:ext uri="{FF2B5EF4-FFF2-40B4-BE49-F238E27FC236}"/>
              </a:extLst>
            </p:cNvPr>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a:solidFill>
                  <a:prstClr val="black"/>
                </a:solidFill>
                <a:cs typeface="Arial" pitchFamily="34" charset="0"/>
              </a:endParaRPr>
            </a:p>
          </p:txBody>
        </p:sp>
        <p:sp>
          <p:nvSpPr>
            <p:cNvPr id="38" name="Freeform 38">
              <a:extLst>
                <a:ext uri="{FF2B5EF4-FFF2-40B4-BE49-F238E27FC236}"/>
              </a:extLst>
            </p:cNvPr>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39" name="Freeform 39">
              <a:extLst>
                <a:ext uri="{FF2B5EF4-FFF2-40B4-BE49-F238E27FC236}"/>
              </a:extLst>
            </p:cNvPr>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grpSp>
      <p:sp>
        <p:nvSpPr>
          <p:cNvPr id="40" name="Oval 163">
            <a:extLst>
              <a:ext uri="{FF2B5EF4-FFF2-40B4-BE49-F238E27FC236}"/>
            </a:extLst>
          </p:cNvPr>
          <p:cNvSpPr/>
          <p:nvPr userDrawn="1"/>
        </p:nvSpPr>
        <p:spPr>
          <a:xfrm>
            <a:off x="2864644" y="21653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1" name="Oval 166">
            <a:extLst>
              <a:ext uri="{FF2B5EF4-FFF2-40B4-BE49-F238E27FC236}"/>
            </a:extLst>
          </p:cNvPr>
          <p:cNvSpPr/>
          <p:nvPr userDrawn="1"/>
        </p:nvSpPr>
        <p:spPr>
          <a:xfrm>
            <a:off x="2864644" y="34861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2" name="Oval 167">
            <a:extLst>
              <a:ext uri="{FF2B5EF4-FFF2-40B4-BE49-F238E27FC236}"/>
            </a:extLst>
          </p:cNvPr>
          <p:cNvSpPr/>
          <p:nvPr userDrawn="1"/>
        </p:nvSpPr>
        <p:spPr>
          <a:xfrm>
            <a:off x="2864644" y="4887914"/>
            <a:ext cx="282179" cy="376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3" name="Oval 168">
            <a:extLst>
              <a:ext uri="{FF2B5EF4-FFF2-40B4-BE49-F238E27FC236}"/>
            </a:extLst>
          </p:cNvPr>
          <p:cNvSpPr/>
          <p:nvPr userDrawn="1"/>
        </p:nvSpPr>
        <p:spPr>
          <a:xfrm>
            <a:off x="6013848" y="3486150"/>
            <a:ext cx="282178" cy="37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4" name="Oval 169">
            <a:extLst>
              <a:ext uri="{FF2B5EF4-FFF2-40B4-BE49-F238E27FC236}"/>
            </a:extLst>
          </p:cNvPr>
          <p:cNvSpPr/>
          <p:nvPr userDrawn="1"/>
        </p:nvSpPr>
        <p:spPr>
          <a:xfrm>
            <a:off x="6013848" y="4887914"/>
            <a:ext cx="282178" cy="376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5" name="Oval 171">
            <a:extLst>
              <a:ext uri="{FF2B5EF4-FFF2-40B4-BE49-F238E27FC236}"/>
            </a:extLst>
          </p:cNvPr>
          <p:cNvSpPr/>
          <p:nvPr userDrawn="1"/>
        </p:nvSpPr>
        <p:spPr>
          <a:xfrm>
            <a:off x="6013848" y="21653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rm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3192066"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3" name="Metin Yer Tutucusu 8"/>
          <p:cNvSpPr>
            <a:spLocks noGrp="1"/>
          </p:cNvSpPr>
          <p:nvPr>
            <p:ph type="body" sz="quarter" idx="13"/>
          </p:nvPr>
        </p:nvSpPr>
        <p:spPr>
          <a:xfrm>
            <a:off x="6392466"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4" name="Metin Yer Tutucusu 8"/>
          <p:cNvSpPr>
            <a:spLocks noGrp="1"/>
          </p:cNvSpPr>
          <p:nvPr>
            <p:ph type="body" sz="quarter" idx="14"/>
          </p:nvPr>
        </p:nvSpPr>
        <p:spPr>
          <a:xfrm>
            <a:off x="3192066"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5" name="Metin Yer Tutucusu 8"/>
          <p:cNvSpPr>
            <a:spLocks noGrp="1"/>
          </p:cNvSpPr>
          <p:nvPr>
            <p:ph type="body" sz="quarter" idx="15"/>
          </p:nvPr>
        </p:nvSpPr>
        <p:spPr>
          <a:xfrm>
            <a:off x="6392466"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6" name="Metin Yer Tutucusu 8"/>
          <p:cNvSpPr>
            <a:spLocks noGrp="1"/>
          </p:cNvSpPr>
          <p:nvPr>
            <p:ph type="body" sz="quarter" idx="16"/>
          </p:nvPr>
        </p:nvSpPr>
        <p:spPr>
          <a:xfrm>
            <a:off x="3192066" y="48874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7" name="Metin Yer Tutucusu 8"/>
          <p:cNvSpPr>
            <a:spLocks noGrp="1"/>
          </p:cNvSpPr>
          <p:nvPr>
            <p:ph type="body" sz="quarter" idx="17"/>
          </p:nvPr>
        </p:nvSpPr>
        <p:spPr>
          <a:xfrm>
            <a:off x="6392466" y="48874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2415672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maddeli - 5 li">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2CE7EFF0-3B90-4CA6-84E4-C906ADF19E46}"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14" name="Freeform 13">
            <a:extLst>
              <a:ext uri="{FF2B5EF4-FFF2-40B4-BE49-F238E27FC236}"/>
            </a:extLst>
          </p:cNvPr>
          <p:cNvSpPr>
            <a:spLocks/>
          </p:cNvSpPr>
          <p:nvPr userDrawn="1"/>
        </p:nvSpPr>
        <p:spPr bwMode="auto">
          <a:xfrm>
            <a:off x="7623573" y="449738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5" name="Freeform 14">
            <a:extLst>
              <a:ext uri="{FF2B5EF4-FFF2-40B4-BE49-F238E27FC236}"/>
            </a:extLst>
          </p:cNvPr>
          <p:cNvSpPr>
            <a:spLocks noEditPoints="1"/>
          </p:cNvSpPr>
          <p:nvPr userDrawn="1"/>
        </p:nvSpPr>
        <p:spPr bwMode="auto">
          <a:xfrm>
            <a:off x="6097192" y="347503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6" name="Freeform 15">
            <a:extLst>
              <a:ext uri="{FF2B5EF4-FFF2-40B4-BE49-F238E27FC236}"/>
            </a:extLst>
          </p:cNvPr>
          <p:cNvSpPr>
            <a:spLocks/>
          </p:cNvSpPr>
          <p:nvPr userDrawn="1"/>
        </p:nvSpPr>
        <p:spPr bwMode="auto">
          <a:xfrm>
            <a:off x="4574382" y="408305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7" name="Freeform 16">
            <a:extLst>
              <a:ext uri="{FF2B5EF4-FFF2-40B4-BE49-F238E27FC236}"/>
            </a:extLst>
          </p:cNvPr>
          <p:cNvSpPr>
            <a:spLocks/>
          </p:cNvSpPr>
          <p:nvPr userDrawn="1"/>
        </p:nvSpPr>
        <p:spPr bwMode="auto">
          <a:xfrm>
            <a:off x="3052762"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8" name="Freeform 17">
            <a:extLst>
              <a:ext uri="{FF2B5EF4-FFF2-40B4-BE49-F238E27FC236}"/>
            </a:extLst>
          </p:cNvPr>
          <p:cNvSpPr>
            <a:spLocks/>
          </p:cNvSpPr>
          <p:nvPr userDrawn="1"/>
        </p:nvSpPr>
        <p:spPr bwMode="auto">
          <a:xfrm>
            <a:off x="1526382"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9"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20" name="Rectangle 89">
            <a:extLst>
              <a:ext uri="{FF2B5EF4-FFF2-40B4-BE49-F238E27FC236}"/>
            </a:extLst>
          </p:cNvPr>
          <p:cNvSpPr/>
          <p:nvPr userDrawn="1"/>
        </p:nvSpPr>
        <p:spPr>
          <a:xfrm>
            <a:off x="0" y="595471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grpSp>
        <p:nvGrpSpPr>
          <p:cNvPr id="21" name="Group 10">
            <a:extLst>
              <a:ext uri="{FF2B5EF4-FFF2-40B4-BE49-F238E27FC236}"/>
            </a:extLst>
          </p:cNvPr>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a:extLst>
                <a:ext uri="{FF2B5EF4-FFF2-40B4-BE49-F238E27FC236}"/>
              </a:extLst>
            </p:cNvPr>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3" name="Freeform 23">
              <a:extLst>
                <a:ext uri="{FF2B5EF4-FFF2-40B4-BE49-F238E27FC236}"/>
              </a:extLst>
            </p:cNvPr>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4" name="Freeform 24">
              <a:extLst>
                <a:ext uri="{FF2B5EF4-FFF2-40B4-BE49-F238E27FC236}"/>
              </a:extLst>
            </p:cNvPr>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5" name="Freeform 25">
              <a:extLst>
                <a:ext uri="{FF2B5EF4-FFF2-40B4-BE49-F238E27FC236}"/>
              </a:extLst>
            </p:cNvPr>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6" name="Freeform 26">
              <a:extLst>
                <a:ext uri="{FF2B5EF4-FFF2-40B4-BE49-F238E27FC236}"/>
              </a:extLst>
            </p:cNvPr>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7" name="Freeform 27">
              <a:extLst>
                <a:ext uri="{FF2B5EF4-FFF2-40B4-BE49-F238E27FC236}"/>
              </a:extLst>
            </p:cNvPr>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8" name="Freeform 28">
              <a:extLst>
                <a:ext uri="{FF2B5EF4-FFF2-40B4-BE49-F238E27FC236}"/>
              </a:extLst>
            </p:cNvPr>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9" name="Freeform 29">
              <a:extLst>
                <a:ext uri="{FF2B5EF4-FFF2-40B4-BE49-F238E27FC236}"/>
              </a:extLst>
            </p:cNvPr>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0" name="Freeform 30">
              <a:extLst>
                <a:ext uri="{FF2B5EF4-FFF2-40B4-BE49-F238E27FC236}"/>
              </a:extLst>
            </p:cNvPr>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1" name="Freeform 31">
              <a:extLst>
                <a:ext uri="{FF2B5EF4-FFF2-40B4-BE49-F238E27FC236}"/>
              </a:extLst>
            </p:cNvPr>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2" name="Freeform 32">
              <a:extLst>
                <a:ext uri="{FF2B5EF4-FFF2-40B4-BE49-F238E27FC236}"/>
              </a:extLst>
            </p:cNvPr>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3" name="Freeform 33">
              <a:extLst>
                <a:ext uri="{FF2B5EF4-FFF2-40B4-BE49-F238E27FC236}"/>
              </a:extLst>
            </p:cNvPr>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4" name="Freeform 34">
              <a:extLst>
                <a:ext uri="{FF2B5EF4-FFF2-40B4-BE49-F238E27FC236}"/>
              </a:extLst>
            </p:cNvPr>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5" name="Freeform 35">
              <a:extLst>
                <a:ext uri="{FF2B5EF4-FFF2-40B4-BE49-F238E27FC236}"/>
              </a:extLst>
            </p:cNvPr>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6" name="Freeform 36">
              <a:extLst>
                <a:ext uri="{FF2B5EF4-FFF2-40B4-BE49-F238E27FC236}"/>
              </a:extLst>
            </p:cNvPr>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7" name="Freeform 37">
              <a:extLst>
                <a:ext uri="{FF2B5EF4-FFF2-40B4-BE49-F238E27FC236}"/>
              </a:extLst>
            </p:cNvPr>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8" name="Freeform 38">
              <a:extLst>
                <a:ext uri="{FF2B5EF4-FFF2-40B4-BE49-F238E27FC236}"/>
              </a:extLst>
            </p:cNvPr>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9" name="Freeform 39">
              <a:extLst>
                <a:ext uri="{FF2B5EF4-FFF2-40B4-BE49-F238E27FC236}"/>
              </a:extLst>
            </p:cNvPr>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grpSp>
      <p:sp>
        <p:nvSpPr>
          <p:cNvPr id="40" name="Oval 163">
            <a:extLst>
              <a:ext uri="{FF2B5EF4-FFF2-40B4-BE49-F238E27FC236}"/>
            </a:extLst>
          </p:cNvPr>
          <p:cNvSpPr/>
          <p:nvPr userDrawn="1"/>
        </p:nvSpPr>
        <p:spPr>
          <a:xfrm>
            <a:off x="2864644" y="21653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1" name="Oval 166">
            <a:extLst>
              <a:ext uri="{FF2B5EF4-FFF2-40B4-BE49-F238E27FC236}"/>
            </a:extLst>
          </p:cNvPr>
          <p:cNvSpPr/>
          <p:nvPr userDrawn="1"/>
        </p:nvSpPr>
        <p:spPr>
          <a:xfrm>
            <a:off x="2864644" y="34861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2" name="Oval 171">
            <a:extLst>
              <a:ext uri="{FF2B5EF4-FFF2-40B4-BE49-F238E27FC236}"/>
            </a:extLst>
          </p:cNvPr>
          <p:cNvSpPr/>
          <p:nvPr userDrawn="1"/>
        </p:nvSpPr>
        <p:spPr>
          <a:xfrm>
            <a:off x="6013848" y="21653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3192066"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3" name="Metin Yer Tutucusu 8"/>
          <p:cNvSpPr>
            <a:spLocks noGrp="1"/>
          </p:cNvSpPr>
          <p:nvPr>
            <p:ph type="body" sz="quarter" idx="13"/>
          </p:nvPr>
        </p:nvSpPr>
        <p:spPr>
          <a:xfrm>
            <a:off x="6392466"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4" name="Metin Yer Tutucusu 8"/>
          <p:cNvSpPr>
            <a:spLocks noGrp="1"/>
          </p:cNvSpPr>
          <p:nvPr>
            <p:ph type="body" sz="quarter" idx="14"/>
          </p:nvPr>
        </p:nvSpPr>
        <p:spPr>
          <a:xfrm>
            <a:off x="3192066"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7" name="Metin Yer Tutucusu 8"/>
          <p:cNvSpPr>
            <a:spLocks noGrp="1"/>
          </p:cNvSpPr>
          <p:nvPr>
            <p:ph type="body" sz="quarter" idx="17"/>
          </p:nvPr>
        </p:nvSpPr>
        <p:spPr>
          <a:xfrm>
            <a:off x="4931766" y="4856977"/>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20361528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addeli - 7">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1AA2CBE9-1D85-406C-80A7-2B3D47A551A6}"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14" name="Freeform 13">
            <a:extLst>
              <a:ext uri="{FF2B5EF4-FFF2-40B4-BE49-F238E27FC236}"/>
            </a:extLst>
          </p:cNvPr>
          <p:cNvSpPr>
            <a:spLocks/>
          </p:cNvSpPr>
          <p:nvPr userDrawn="1"/>
        </p:nvSpPr>
        <p:spPr bwMode="auto">
          <a:xfrm>
            <a:off x="7623573" y="449738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5" name="Freeform 14">
            <a:extLst>
              <a:ext uri="{FF2B5EF4-FFF2-40B4-BE49-F238E27FC236}"/>
            </a:extLst>
          </p:cNvPr>
          <p:cNvSpPr>
            <a:spLocks noEditPoints="1"/>
          </p:cNvSpPr>
          <p:nvPr userDrawn="1"/>
        </p:nvSpPr>
        <p:spPr bwMode="auto">
          <a:xfrm>
            <a:off x="6097192" y="347503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6" name="Freeform 15">
            <a:extLst>
              <a:ext uri="{FF2B5EF4-FFF2-40B4-BE49-F238E27FC236}"/>
            </a:extLst>
          </p:cNvPr>
          <p:cNvSpPr>
            <a:spLocks/>
          </p:cNvSpPr>
          <p:nvPr userDrawn="1"/>
        </p:nvSpPr>
        <p:spPr bwMode="auto">
          <a:xfrm>
            <a:off x="4574382" y="408305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7" name="Freeform 16">
            <a:extLst>
              <a:ext uri="{FF2B5EF4-FFF2-40B4-BE49-F238E27FC236}"/>
            </a:extLst>
          </p:cNvPr>
          <p:cNvSpPr>
            <a:spLocks/>
          </p:cNvSpPr>
          <p:nvPr userDrawn="1"/>
        </p:nvSpPr>
        <p:spPr bwMode="auto">
          <a:xfrm>
            <a:off x="3052762"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8" name="Freeform 17">
            <a:extLst>
              <a:ext uri="{FF2B5EF4-FFF2-40B4-BE49-F238E27FC236}"/>
            </a:extLst>
          </p:cNvPr>
          <p:cNvSpPr>
            <a:spLocks/>
          </p:cNvSpPr>
          <p:nvPr userDrawn="1"/>
        </p:nvSpPr>
        <p:spPr bwMode="auto">
          <a:xfrm>
            <a:off x="1526382"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9"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20" name="Rectangle 89">
            <a:extLst>
              <a:ext uri="{FF2B5EF4-FFF2-40B4-BE49-F238E27FC236}"/>
            </a:extLst>
          </p:cNvPr>
          <p:cNvSpPr/>
          <p:nvPr userDrawn="1"/>
        </p:nvSpPr>
        <p:spPr>
          <a:xfrm>
            <a:off x="0" y="592931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grpSp>
        <p:nvGrpSpPr>
          <p:cNvPr id="21" name="Group 10">
            <a:extLst>
              <a:ext uri="{FF2B5EF4-FFF2-40B4-BE49-F238E27FC236}"/>
            </a:extLst>
          </p:cNvPr>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a:extLst>
                <a:ext uri="{FF2B5EF4-FFF2-40B4-BE49-F238E27FC236}"/>
              </a:extLst>
            </p:cNvPr>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3" name="Freeform 23">
              <a:extLst>
                <a:ext uri="{FF2B5EF4-FFF2-40B4-BE49-F238E27FC236}"/>
              </a:extLst>
            </p:cNvPr>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4" name="Freeform 24">
              <a:extLst>
                <a:ext uri="{FF2B5EF4-FFF2-40B4-BE49-F238E27FC236}"/>
              </a:extLst>
            </p:cNvPr>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5" name="Freeform 25">
              <a:extLst>
                <a:ext uri="{FF2B5EF4-FFF2-40B4-BE49-F238E27FC236}"/>
              </a:extLst>
            </p:cNvPr>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6" name="Freeform 26">
              <a:extLst>
                <a:ext uri="{FF2B5EF4-FFF2-40B4-BE49-F238E27FC236}"/>
              </a:extLst>
            </p:cNvPr>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7" name="Freeform 27">
              <a:extLst>
                <a:ext uri="{FF2B5EF4-FFF2-40B4-BE49-F238E27FC236}"/>
              </a:extLst>
            </p:cNvPr>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8" name="Freeform 28">
              <a:extLst>
                <a:ext uri="{FF2B5EF4-FFF2-40B4-BE49-F238E27FC236}"/>
              </a:extLst>
            </p:cNvPr>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9" name="Freeform 29">
              <a:extLst>
                <a:ext uri="{FF2B5EF4-FFF2-40B4-BE49-F238E27FC236}"/>
              </a:extLst>
            </p:cNvPr>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0" name="Freeform 30">
              <a:extLst>
                <a:ext uri="{FF2B5EF4-FFF2-40B4-BE49-F238E27FC236}"/>
              </a:extLst>
            </p:cNvPr>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1" name="Freeform 31">
              <a:extLst>
                <a:ext uri="{FF2B5EF4-FFF2-40B4-BE49-F238E27FC236}"/>
              </a:extLst>
            </p:cNvPr>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2" name="Freeform 32">
              <a:extLst>
                <a:ext uri="{FF2B5EF4-FFF2-40B4-BE49-F238E27FC236}"/>
              </a:extLst>
            </p:cNvPr>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3" name="Freeform 33">
              <a:extLst>
                <a:ext uri="{FF2B5EF4-FFF2-40B4-BE49-F238E27FC236}"/>
              </a:extLst>
            </p:cNvPr>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4" name="Freeform 34">
              <a:extLst>
                <a:ext uri="{FF2B5EF4-FFF2-40B4-BE49-F238E27FC236}"/>
              </a:extLst>
            </p:cNvPr>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5" name="Freeform 35">
              <a:extLst>
                <a:ext uri="{FF2B5EF4-FFF2-40B4-BE49-F238E27FC236}"/>
              </a:extLst>
            </p:cNvPr>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6" name="Freeform 36">
              <a:extLst>
                <a:ext uri="{FF2B5EF4-FFF2-40B4-BE49-F238E27FC236}"/>
              </a:extLst>
            </p:cNvPr>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7" name="Freeform 37">
              <a:extLst>
                <a:ext uri="{FF2B5EF4-FFF2-40B4-BE49-F238E27FC236}"/>
              </a:extLst>
            </p:cNvPr>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8" name="Freeform 38">
              <a:extLst>
                <a:ext uri="{FF2B5EF4-FFF2-40B4-BE49-F238E27FC236}"/>
              </a:extLst>
            </p:cNvPr>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9" name="Freeform 39">
              <a:extLst>
                <a:ext uri="{FF2B5EF4-FFF2-40B4-BE49-F238E27FC236}"/>
              </a:extLst>
            </p:cNvPr>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grpSp>
      <p:sp>
        <p:nvSpPr>
          <p:cNvPr id="40" name="Oval 163">
            <a:extLst>
              <a:ext uri="{FF2B5EF4-FFF2-40B4-BE49-F238E27FC236}"/>
            </a:extLst>
          </p:cNvPr>
          <p:cNvSpPr/>
          <p:nvPr userDrawn="1"/>
        </p:nvSpPr>
        <p:spPr>
          <a:xfrm>
            <a:off x="2864644" y="17462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1" name="Oval 166">
            <a:extLst>
              <a:ext uri="{FF2B5EF4-FFF2-40B4-BE49-F238E27FC236}"/>
            </a:extLst>
          </p:cNvPr>
          <p:cNvSpPr/>
          <p:nvPr userDrawn="1"/>
        </p:nvSpPr>
        <p:spPr>
          <a:xfrm>
            <a:off x="2864644" y="30670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2" name="Oval 167">
            <a:extLst>
              <a:ext uri="{FF2B5EF4-FFF2-40B4-BE49-F238E27FC236}"/>
            </a:extLst>
          </p:cNvPr>
          <p:cNvSpPr/>
          <p:nvPr userDrawn="1"/>
        </p:nvSpPr>
        <p:spPr>
          <a:xfrm>
            <a:off x="2864644" y="4468814"/>
            <a:ext cx="282179" cy="376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3" name="Oval 168">
            <a:extLst>
              <a:ext uri="{FF2B5EF4-FFF2-40B4-BE49-F238E27FC236}"/>
            </a:extLst>
          </p:cNvPr>
          <p:cNvSpPr/>
          <p:nvPr userDrawn="1"/>
        </p:nvSpPr>
        <p:spPr>
          <a:xfrm>
            <a:off x="6013848" y="3067050"/>
            <a:ext cx="282178" cy="37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4" name="Oval 169">
            <a:extLst>
              <a:ext uri="{FF2B5EF4-FFF2-40B4-BE49-F238E27FC236}"/>
            </a:extLst>
          </p:cNvPr>
          <p:cNvSpPr/>
          <p:nvPr userDrawn="1"/>
        </p:nvSpPr>
        <p:spPr>
          <a:xfrm>
            <a:off x="6013848" y="4468814"/>
            <a:ext cx="282178" cy="376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5" name="Oval 171">
            <a:extLst>
              <a:ext uri="{FF2B5EF4-FFF2-40B4-BE49-F238E27FC236}"/>
            </a:extLst>
          </p:cNvPr>
          <p:cNvSpPr/>
          <p:nvPr userDrawn="1"/>
        </p:nvSpPr>
        <p:spPr>
          <a:xfrm>
            <a:off x="6013848" y="17462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3192066" y="16938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3" name="Metin Yer Tutucusu 8"/>
          <p:cNvSpPr>
            <a:spLocks noGrp="1"/>
          </p:cNvSpPr>
          <p:nvPr>
            <p:ph type="body" sz="quarter" idx="13"/>
          </p:nvPr>
        </p:nvSpPr>
        <p:spPr>
          <a:xfrm>
            <a:off x="6392466" y="16938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4" name="Metin Yer Tutucusu 8"/>
          <p:cNvSpPr>
            <a:spLocks noGrp="1"/>
          </p:cNvSpPr>
          <p:nvPr>
            <p:ph type="body" sz="quarter" idx="14"/>
          </p:nvPr>
        </p:nvSpPr>
        <p:spPr>
          <a:xfrm>
            <a:off x="3192066" y="30709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5" name="Metin Yer Tutucusu 8"/>
          <p:cNvSpPr>
            <a:spLocks noGrp="1"/>
          </p:cNvSpPr>
          <p:nvPr>
            <p:ph type="body" sz="quarter" idx="15"/>
          </p:nvPr>
        </p:nvSpPr>
        <p:spPr>
          <a:xfrm>
            <a:off x="6392466" y="30709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6" name="Metin Yer Tutucusu 8"/>
          <p:cNvSpPr>
            <a:spLocks noGrp="1"/>
          </p:cNvSpPr>
          <p:nvPr>
            <p:ph type="body" sz="quarter" idx="16"/>
          </p:nvPr>
        </p:nvSpPr>
        <p:spPr>
          <a:xfrm>
            <a:off x="3192066" y="44683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7" name="Metin Yer Tutucusu 8"/>
          <p:cNvSpPr>
            <a:spLocks noGrp="1"/>
          </p:cNvSpPr>
          <p:nvPr>
            <p:ph type="body" sz="quarter" idx="17"/>
          </p:nvPr>
        </p:nvSpPr>
        <p:spPr>
          <a:xfrm>
            <a:off x="6392466" y="44683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14906271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addeli - 4">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253856D3-D235-4A23-8BB0-9476D61C9A87}" type="slidenum">
              <a:rPr lang="id-ID" altLang="tr-TR" sz="1400" b="1" smtClean="0">
                <a:solidFill>
                  <a:srgbClr val="404040"/>
                </a:solidFill>
                <a:latin typeface="Calibri" pitchFamily="34" charset="0"/>
              </a:rPr>
              <a:pPr algn="ctr" fontAlgn="base">
                <a:spcBef>
                  <a:spcPct val="0"/>
                </a:spcBef>
                <a:spcAft>
                  <a:spcPct val="0"/>
                </a:spcAft>
                <a:defRPr/>
              </a:pPr>
              <a:t>‹#›</a:t>
            </a:fld>
            <a:endParaRPr lang="id-ID" altLang="tr-TR" sz="1400" smtClean="0">
              <a:solidFill>
                <a:srgbClr val="404040"/>
              </a:solidFill>
              <a:latin typeface="Calibri" pitchFamily="34" charset="0"/>
            </a:endParaRPr>
          </a:p>
        </p:txBody>
      </p:sp>
      <p:sp>
        <p:nvSpPr>
          <p:cNvPr id="9" name="Freeform 13">
            <a:extLst>
              <a:ext uri="{FF2B5EF4-FFF2-40B4-BE49-F238E27FC236}"/>
            </a:extLst>
          </p:cNvPr>
          <p:cNvSpPr>
            <a:spLocks/>
          </p:cNvSpPr>
          <p:nvPr userDrawn="1"/>
        </p:nvSpPr>
        <p:spPr bwMode="auto">
          <a:xfrm>
            <a:off x="7623573" y="449738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1" name="Freeform 14">
            <a:extLst>
              <a:ext uri="{FF2B5EF4-FFF2-40B4-BE49-F238E27FC236}"/>
            </a:extLst>
          </p:cNvPr>
          <p:cNvSpPr>
            <a:spLocks noEditPoints="1"/>
          </p:cNvSpPr>
          <p:nvPr userDrawn="1"/>
        </p:nvSpPr>
        <p:spPr bwMode="auto">
          <a:xfrm>
            <a:off x="6097192" y="347503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dirty="0">
              <a:solidFill>
                <a:prstClr val="black">
                  <a:lumMod val="75000"/>
                  <a:lumOff val="25000"/>
                </a:prstClr>
              </a:solidFill>
              <a:cs typeface="Arial" pitchFamily="34" charset="0"/>
            </a:endParaRPr>
          </a:p>
        </p:txBody>
      </p:sp>
      <p:sp>
        <p:nvSpPr>
          <p:cNvPr id="12" name="Freeform 15">
            <a:extLst>
              <a:ext uri="{FF2B5EF4-FFF2-40B4-BE49-F238E27FC236}"/>
            </a:extLst>
          </p:cNvPr>
          <p:cNvSpPr>
            <a:spLocks/>
          </p:cNvSpPr>
          <p:nvPr userDrawn="1"/>
        </p:nvSpPr>
        <p:spPr bwMode="auto">
          <a:xfrm>
            <a:off x="4574382" y="408305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3" name="Freeform 16">
            <a:extLst>
              <a:ext uri="{FF2B5EF4-FFF2-40B4-BE49-F238E27FC236}"/>
            </a:extLst>
          </p:cNvPr>
          <p:cNvSpPr>
            <a:spLocks/>
          </p:cNvSpPr>
          <p:nvPr userDrawn="1"/>
        </p:nvSpPr>
        <p:spPr bwMode="auto">
          <a:xfrm>
            <a:off x="3052762"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4" name="Freeform 17">
            <a:extLst>
              <a:ext uri="{FF2B5EF4-FFF2-40B4-BE49-F238E27FC236}"/>
            </a:extLst>
          </p:cNvPr>
          <p:cNvSpPr>
            <a:spLocks/>
          </p:cNvSpPr>
          <p:nvPr userDrawn="1"/>
        </p:nvSpPr>
        <p:spPr bwMode="auto">
          <a:xfrm>
            <a:off x="1526382"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6" name="Rectangle 89">
            <a:extLst>
              <a:ext uri="{FF2B5EF4-FFF2-40B4-BE49-F238E27FC236}"/>
            </a:extLst>
          </p:cNvPr>
          <p:cNvSpPr/>
          <p:nvPr userDrawn="1"/>
        </p:nvSpPr>
        <p:spPr>
          <a:xfrm>
            <a:off x="0" y="595471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607219" y="1647826"/>
            <a:ext cx="8165306" cy="4924425"/>
          </a:xfrm>
        </p:spPr>
        <p:txBody>
          <a:bodyPr>
            <a:normAutofit/>
          </a:bodyPr>
          <a:lstStyle>
            <a:lvl1pPr marL="342900" marR="0" indent="-342900" algn="l" defTabSz="914400" rtl="0" eaLnBrk="1" fontAlgn="auto" latinLnBrk="0" hangingPunct="1">
              <a:lnSpc>
                <a:spcPct val="150000"/>
              </a:lnSpc>
              <a:spcBef>
                <a:spcPts val="1000"/>
              </a:spcBef>
              <a:spcAft>
                <a:spcPts val="0"/>
              </a:spcAft>
              <a:buClr>
                <a:srgbClr val="00B050"/>
              </a:buClr>
              <a:buSzPct val="120000"/>
              <a:buFont typeface="+mj-lt"/>
              <a:buAutoNum type="arabicPeriod"/>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endParaRPr lang="tr-TR" dirty="0"/>
          </a:p>
        </p:txBody>
      </p:sp>
    </p:spTree>
    <p:extLst>
      <p:ext uri="{BB962C8B-B14F-4D97-AF65-F5344CB8AC3E}">
        <p14:creationId xmlns:p14="http://schemas.microsoft.com/office/powerpoint/2010/main" val="46227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nite alt başlıkları - orta">
    <p:spTree>
      <p:nvGrpSpPr>
        <p:cNvPr id="1" name=""/>
        <p:cNvGrpSpPr/>
        <p:nvPr/>
      </p:nvGrpSpPr>
      <p:grpSpPr>
        <a:xfrm>
          <a:off x="0" y="0"/>
          <a:ext cx="0" cy="0"/>
          <a:chOff x="0" y="0"/>
          <a:chExt cx="0" cy="0"/>
        </a:xfrm>
      </p:grpSpPr>
      <p:sp>
        <p:nvSpPr>
          <p:cNvPr id="6"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7"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TextBox 6"/>
          <p:cNvSpPr txBox="1">
            <a:spLocks noChangeArrowheads="1"/>
          </p:cNvSpPr>
          <p:nvPr userDrawn="1"/>
        </p:nvSpPr>
        <p:spPr bwMode="auto">
          <a:xfrm>
            <a:off x="8575532" y="304800"/>
            <a:ext cx="489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4621D2D8-FAE4-4D0D-877A-D8E3D858F000}" type="slidenum">
              <a:rPr lang="id-ID" sz="2000" b="1" smtClean="0">
                <a:solidFill>
                  <a:prstClr val="white"/>
                </a:solidFill>
                <a:latin typeface="Calibri" pitchFamily="34" charset="0"/>
              </a:rPr>
              <a:pPr algn="ctr" eaLnBrk="1" fontAlgn="base" hangingPunct="1">
                <a:spcBef>
                  <a:spcPct val="0"/>
                </a:spcBef>
                <a:spcAft>
                  <a:spcPct val="0"/>
                </a:spcAft>
                <a:defRPr/>
              </a:pPr>
              <a:t>‹#›</a:t>
            </a:fld>
            <a:endParaRPr lang="id-ID" sz="2000" smtClean="0">
              <a:solidFill>
                <a:prstClr val="white"/>
              </a:solidFill>
              <a:latin typeface="Calibri" pitchFamily="34" charset="0"/>
            </a:endParaRPr>
          </a:p>
        </p:txBody>
      </p:sp>
      <p:sp>
        <p:nvSpPr>
          <p:cNvPr id="9" name="Rectangle 25"/>
          <p:cNvSpPr>
            <a:spLocks noChangeArrowheads="1"/>
          </p:cNvSpPr>
          <p:nvPr userDrawn="1"/>
        </p:nvSpPr>
        <p:spPr bwMode="auto">
          <a:xfrm>
            <a:off x="4546999" y="5467355"/>
            <a:ext cx="51197" cy="1439863"/>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10" name="Rectangle 21"/>
          <p:cNvSpPr>
            <a:spLocks noChangeArrowheads="1"/>
          </p:cNvSpPr>
          <p:nvPr userDrawn="1"/>
        </p:nvSpPr>
        <p:spPr bwMode="auto">
          <a:xfrm>
            <a:off x="4546999" y="4084643"/>
            <a:ext cx="51197" cy="1042987"/>
          </a:xfrm>
          <a:prstGeom prst="rect">
            <a:avLst/>
          </a:prstGeom>
          <a:solidFill>
            <a:schemeClr val="accent6"/>
          </a:solidFill>
          <a:ln>
            <a:noFill/>
          </a:ln>
        </p:spPr>
        <p:txBody>
          <a:bodyPr/>
          <a:lstStyle/>
          <a:p>
            <a:pPr>
              <a:defRPr/>
            </a:pPr>
            <a:endParaRPr lang="id-ID" sz="2000">
              <a:solidFill>
                <a:prstClr val="black"/>
              </a:solidFill>
              <a:cs typeface="Arial" pitchFamily="34" charset="0"/>
            </a:endParaRPr>
          </a:p>
        </p:txBody>
      </p:sp>
      <p:grpSp>
        <p:nvGrpSpPr>
          <p:cNvPr id="11" name="Group 22"/>
          <p:cNvGrpSpPr/>
          <p:nvPr userDrawn="1"/>
        </p:nvGrpSpPr>
        <p:grpSpPr>
          <a:xfrm>
            <a:off x="4439246" y="5113036"/>
            <a:ext cx="265509" cy="352956"/>
            <a:chOff x="5918994" y="3280833"/>
            <a:chExt cx="354012" cy="352956"/>
          </a:xfrm>
          <a:solidFill>
            <a:schemeClr val="accent6"/>
          </a:solidFill>
        </p:grpSpPr>
        <p:sp>
          <p:nvSpPr>
            <p:cNvPr id="12" name="Oval 33"/>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24"/>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17"/>
          <p:cNvSpPr>
            <a:spLocks noChangeArrowheads="1"/>
          </p:cNvSpPr>
          <p:nvPr userDrawn="1"/>
        </p:nvSpPr>
        <p:spPr bwMode="auto">
          <a:xfrm>
            <a:off x="4546999" y="2713043"/>
            <a:ext cx="51197" cy="1042987"/>
          </a:xfrm>
          <a:prstGeom prst="rect">
            <a:avLst/>
          </a:prstGeom>
          <a:solidFill>
            <a:schemeClr val="accent5"/>
          </a:solidFill>
          <a:ln>
            <a:noFill/>
          </a:ln>
        </p:spPr>
        <p:txBody>
          <a:bodyPr/>
          <a:lstStyle/>
          <a:p>
            <a:pPr>
              <a:defRPr/>
            </a:pPr>
            <a:endParaRPr lang="id-ID" sz="2000">
              <a:solidFill>
                <a:prstClr val="black"/>
              </a:solidFill>
              <a:cs typeface="Arial" pitchFamily="34" charset="0"/>
            </a:endParaRPr>
          </a:p>
        </p:txBody>
      </p:sp>
      <p:grpSp>
        <p:nvGrpSpPr>
          <p:cNvPr id="15" name="Group 18"/>
          <p:cNvGrpSpPr/>
          <p:nvPr userDrawn="1"/>
        </p:nvGrpSpPr>
        <p:grpSpPr>
          <a:xfrm>
            <a:off x="4439246" y="3741436"/>
            <a:ext cx="265509" cy="352956"/>
            <a:chOff x="5918994" y="3280833"/>
            <a:chExt cx="354012" cy="352956"/>
          </a:xfrm>
          <a:solidFill>
            <a:schemeClr val="accent5"/>
          </a:solidFill>
        </p:grpSpPr>
        <p:sp>
          <p:nvSpPr>
            <p:cNvPr id="16" name="Oval 37"/>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8" name="Rectangle 117"/>
          <p:cNvSpPr>
            <a:spLocks noChangeArrowheads="1"/>
          </p:cNvSpPr>
          <p:nvPr userDrawn="1"/>
        </p:nvSpPr>
        <p:spPr bwMode="auto">
          <a:xfrm>
            <a:off x="4546999" y="1358904"/>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9" name="Group 118"/>
          <p:cNvGrpSpPr/>
          <p:nvPr userDrawn="1"/>
        </p:nvGrpSpPr>
        <p:grpSpPr>
          <a:xfrm>
            <a:off x="4439246" y="2387766"/>
            <a:ext cx="265509" cy="352956"/>
            <a:chOff x="5918994" y="3280833"/>
            <a:chExt cx="354012" cy="352956"/>
          </a:xfrm>
          <a:solidFill>
            <a:schemeClr val="accent4"/>
          </a:solidFill>
        </p:grpSpPr>
        <p:sp>
          <p:nvSpPr>
            <p:cNvPr id="20" name="Oval 4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21"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22" name="Rectangle 7"/>
          <p:cNvSpPr>
            <a:spLocks noChangeArrowheads="1"/>
          </p:cNvSpPr>
          <p:nvPr userDrawn="1"/>
        </p:nvSpPr>
        <p:spPr bwMode="auto">
          <a:xfrm>
            <a:off x="4546999" y="4"/>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23" name="Group 13"/>
          <p:cNvGrpSpPr/>
          <p:nvPr userDrawn="1"/>
        </p:nvGrpSpPr>
        <p:grpSpPr>
          <a:xfrm>
            <a:off x="4439246" y="1014849"/>
            <a:ext cx="265509" cy="352956"/>
            <a:chOff x="5918994" y="3280833"/>
            <a:chExt cx="354012" cy="352956"/>
          </a:xfrm>
          <a:solidFill>
            <a:schemeClr val="accent3"/>
          </a:solidFill>
        </p:grpSpPr>
        <p:sp>
          <p:nvSpPr>
            <p:cNvPr id="24" name="Oval 45"/>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25"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26" name="Straight Connector 33"/>
          <p:cNvCxnSpPr/>
          <p:nvPr userDrawn="1"/>
        </p:nvCxnSpPr>
        <p:spPr>
          <a:xfrm>
            <a:off x="4801793"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34"/>
          <p:cNvCxnSpPr/>
          <p:nvPr userDrawn="1"/>
        </p:nvCxnSpPr>
        <p:spPr>
          <a:xfrm>
            <a:off x="1585915"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9"/>
          <p:cNvCxnSpPr/>
          <p:nvPr userDrawn="1"/>
        </p:nvCxnSpPr>
        <p:spPr>
          <a:xfrm>
            <a:off x="4801791" y="3937000"/>
            <a:ext cx="23705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9"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370205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4"/>
          <p:cNvCxnSpPr/>
          <p:nvPr userDrawn="1"/>
        </p:nvCxnSpPr>
        <p:spPr>
          <a:xfrm>
            <a:off x="1585915" y="5302250"/>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3" name="Resim 9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510540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Metin Yer Tutucusu 76"/>
          <p:cNvSpPr>
            <a:spLocks noGrp="1"/>
          </p:cNvSpPr>
          <p:nvPr>
            <p:ph type="body" sz="quarter" idx="11"/>
          </p:nvPr>
        </p:nvSpPr>
        <p:spPr>
          <a:xfrm>
            <a:off x="5001837" y="161456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89" name="Metin Yer Tutucusu 76"/>
          <p:cNvSpPr>
            <a:spLocks noGrp="1"/>
          </p:cNvSpPr>
          <p:nvPr>
            <p:ph type="body" sz="quarter" idx="12"/>
          </p:nvPr>
        </p:nvSpPr>
        <p:spPr>
          <a:xfrm>
            <a:off x="4937541" y="4234985"/>
            <a:ext cx="2636044" cy="930275"/>
          </a:xfrm>
        </p:spPr>
        <p:txBody>
          <a:bodyPr>
            <a:noAutofit/>
          </a:bodyPr>
          <a:lstStyle>
            <a:lvl1pPr marL="0" indent="0" algn="r" rtl="0" eaLnBrk="1" fontAlgn="auto" hangingPunct="1">
              <a:spcBef>
                <a:spcPts val="0"/>
              </a:spcBef>
              <a:spcAft>
                <a:spcPts val="0"/>
              </a:spcAft>
              <a:buFont typeface="+mj-l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91" y="2911005"/>
            <a:ext cx="2707481" cy="1390650"/>
          </a:xfrm>
        </p:spPr>
        <p:txBody>
          <a:bodyPr>
            <a:noAutofit/>
          </a:bodyPr>
          <a:lstStyle>
            <a:lvl1pPr marL="0" indent="0" algn="l" eaLnBrk="1" fontAlgn="auto" hangingPunct="1">
              <a:spcBef>
                <a:spcPts val="0"/>
              </a:spcBef>
              <a:spcAft>
                <a:spcPts val="0"/>
              </a:spcAf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4" name="Metin Yer Tutucusu 78"/>
          <p:cNvSpPr>
            <a:spLocks noGrp="1"/>
          </p:cNvSpPr>
          <p:nvPr>
            <p:ph type="body" sz="quarter" idx="14"/>
          </p:nvPr>
        </p:nvSpPr>
        <p:spPr>
          <a:xfrm>
            <a:off x="1114491" y="5606413"/>
            <a:ext cx="2707481" cy="1390650"/>
          </a:xfrm>
        </p:spPr>
        <p:txBody>
          <a:bodyPr>
            <a:noAutofit/>
          </a:bodyPr>
          <a:lstStyle>
            <a:lvl1pPr marL="0" indent="0" algn="l" rtl="0" eaLnBrk="1" fontAlgn="auto" hangingPunct="1">
              <a:spcBef>
                <a:spcPts val="0"/>
              </a:spcBef>
              <a:spcAft>
                <a:spcPts val="0"/>
              </a:spcAf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14585282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ddeli - 5">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2"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9014EE70-112D-4003-A597-445C70055344}" type="slidenum">
              <a:rPr lang="id-ID" altLang="tr-TR" sz="1400" b="1" smtClean="0">
                <a:solidFill>
                  <a:srgbClr val="404040"/>
                </a:solidFill>
                <a:latin typeface="Calibri" pitchFamily="34" charset="0"/>
              </a:rPr>
              <a:pPr algn="ctr" fontAlgn="base">
                <a:spcBef>
                  <a:spcPct val="0"/>
                </a:spcBef>
                <a:spcAft>
                  <a:spcPct val="0"/>
                </a:spcAft>
                <a:defRPr/>
              </a:pPr>
              <a:t>‹#›</a:t>
            </a:fld>
            <a:endParaRPr lang="id-ID" altLang="tr-TR" sz="1400" smtClean="0">
              <a:solidFill>
                <a:srgbClr val="404040"/>
              </a:solidFill>
              <a:latin typeface="Calibri" pitchFamily="34" charset="0"/>
            </a:endParaRPr>
          </a:p>
        </p:txBody>
      </p:sp>
      <p:grpSp>
        <p:nvGrpSpPr>
          <p:cNvPr id="13" name="Grup 2"/>
          <p:cNvGrpSpPr>
            <a:grpSpLocks/>
          </p:cNvGrpSpPr>
          <p:nvPr userDrawn="1"/>
        </p:nvGrpSpPr>
        <p:grpSpPr bwMode="auto">
          <a:xfrm>
            <a:off x="3194447" y="2717800"/>
            <a:ext cx="2662238" cy="2941638"/>
            <a:chOff x="3830638" y="2693988"/>
            <a:chExt cx="4410076" cy="3656012"/>
          </a:xfrm>
        </p:grpSpPr>
        <p:sp>
          <p:nvSpPr>
            <p:cNvPr id="14" name="Freeform 5">
              <a:extLst>
                <a:ext uri="{FF2B5EF4-FFF2-40B4-BE49-F238E27FC236}"/>
              </a:extLst>
            </p:cNvPr>
            <p:cNvSpPr>
              <a:spLocks/>
            </p:cNvSpPr>
            <p:nvPr userDrawn="1"/>
          </p:nvSpPr>
          <p:spPr bwMode="auto">
            <a:xfrm flipH="1">
              <a:off x="6136263" y="2903128"/>
              <a:ext cx="37474" cy="692532"/>
            </a:xfrm>
            <a:custGeom>
              <a:avLst/>
              <a:gdLst>
                <a:gd name="T0" fmla="*/ 24 w 24"/>
                <a:gd name="T1" fmla="*/ 0 h 436"/>
                <a:gd name="T2" fmla="*/ 19 w 24"/>
                <a:gd name="T3" fmla="*/ 263 h 436"/>
                <a:gd name="T4" fmla="*/ 0 w 24"/>
                <a:gd name="T5" fmla="*/ 436 h 436"/>
                <a:gd name="T6" fmla="*/ 5 w 24"/>
                <a:gd name="T7" fmla="*/ 173 h 436"/>
                <a:gd name="T8" fmla="*/ 24 w 24"/>
                <a:gd name="T9" fmla="*/ 0 h 436"/>
              </a:gdLst>
              <a:ahLst/>
              <a:cxnLst>
                <a:cxn ang="0">
                  <a:pos x="T0" y="T1"/>
                </a:cxn>
                <a:cxn ang="0">
                  <a:pos x="T2" y="T3"/>
                </a:cxn>
                <a:cxn ang="0">
                  <a:pos x="T4" y="T5"/>
                </a:cxn>
                <a:cxn ang="0">
                  <a:pos x="T6" y="T7"/>
                </a:cxn>
                <a:cxn ang="0">
                  <a:pos x="T8" y="T9"/>
                </a:cxn>
              </a:cxnLst>
              <a:rect l="0" t="0" r="r" b="b"/>
              <a:pathLst>
                <a:path w="24" h="436">
                  <a:moveTo>
                    <a:pt x="24" y="0"/>
                  </a:moveTo>
                  <a:lnTo>
                    <a:pt x="19" y="263"/>
                  </a:lnTo>
                  <a:lnTo>
                    <a:pt x="0" y="436"/>
                  </a:lnTo>
                  <a:lnTo>
                    <a:pt x="5" y="173"/>
                  </a:lnTo>
                  <a:lnTo>
                    <a:pt x="24"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6">
              <a:extLst>
                <a:ext uri="{FF2B5EF4-FFF2-40B4-BE49-F238E27FC236}"/>
              </a:extLst>
            </p:cNvPr>
            <p:cNvSpPr>
              <a:spLocks/>
            </p:cNvSpPr>
            <p:nvPr userDrawn="1"/>
          </p:nvSpPr>
          <p:spPr bwMode="auto">
            <a:xfrm flipH="1">
              <a:off x="6165848" y="3126081"/>
              <a:ext cx="530550" cy="688584"/>
            </a:xfrm>
            <a:custGeom>
              <a:avLst/>
              <a:gdLst>
                <a:gd name="T0" fmla="*/ 72 w 141"/>
                <a:gd name="T1" fmla="*/ 119 h 183"/>
                <a:gd name="T2" fmla="*/ 139 w 141"/>
                <a:gd name="T3" fmla="*/ 125 h 183"/>
                <a:gd name="T4" fmla="*/ 141 w 141"/>
                <a:gd name="T5" fmla="*/ 14 h 183"/>
                <a:gd name="T6" fmla="*/ 29 w 141"/>
                <a:gd name="T7" fmla="*/ 25 h 183"/>
                <a:gd name="T8" fmla="*/ 2 w 141"/>
                <a:gd name="T9" fmla="*/ 69 h 183"/>
                <a:gd name="T10" fmla="*/ 1 w 141"/>
                <a:gd name="T11" fmla="*/ 183 h 183"/>
                <a:gd name="T12" fmla="*/ 72 w 141"/>
                <a:gd name="T13" fmla="*/ 119 h 183"/>
                <a:gd name="T14" fmla="*/ 72 w 141"/>
                <a:gd name="T15" fmla="*/ 119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83">
                  <a:moveTo>
                    <a:pt x="72" y="119"/>
                  </a:moveTo>
                  <a:cubicBezTo>
                    <a:pt x="94" y="115"/>
                    <a:pt x="118" y="117"/>
                    <a:pt x="139" y="125"/>
                  </a:cubicBezTo>
                  <a:cubicBezTo>
                    <a:pt x="141" y="14"/>
                    <a:pt x="141" y="14"/>
                    <a:pt x="141" y="14"/>
                  </a:cubicBezTo>
                  <a:cubicBezTo>
                    <a:pt x="106" y="0"/>
                    <a:pt x="60" y="3"/>
                    <a:pt x="29" y="25"/>
                  </a:cubicBezTo>
                  <a:cubicBezTo>
                    <a:pt x="14" y="35"/>
                    <a:pt x="3" y="51"/>
                    <a:pt x="2" y="69"/>
                  </a:cubicBezTo>
                  <a:cubicBezTo>
                    <a:pt x="0" y="107"/>
                    <a:pt x="1" y="145"/>
                    <a:pt x="1" y="183"/>
                  </a:cubicBezTo>
                  <a:cubicBezTo>
                    <a:pt x="1" y="146"/>
                    <a:pt x="40" y="124"/>
                    <a:pt x="72" y="119"/>
                  </a:cubicBezTo>
                  <a:cubicBezTo>
                    <a:pt x="72" y="119"/>
                    <a:pt x="68" y="120"/>
                    <a:pt x="72" y="119"/>
                  </a:cubicBez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6" name="Freeform 7">
              <a:extLst>
                <a:ext uri="{FF2B5EF4-FFF2-40B4-BE49-F238E27FC236}"/>
              </a:extLst>
            </p:cNvPr>
            <p:cNvSpPr>
              <a:spLocks/>
            </p:cNvSpPr>
            <p:nvPr userDrawn="1"/>
          </p:nvSpPr>
          <p:spPr bwMode="auto">
            <a:xfrm flipH="1">
              <a:off x="4161985" y="3283922"/>
              <a:ext cx="751448" cy="704369"/>
            </a:xfrm>
            <a:custGeom>
              <a:avLst/>
              <a:gdLst>
                <a:gd name="T0" fmla="*/ 473 w 473"/>
                <a:gd name="T1" fmla="*/ 0 h 443"/>
                <a:gd name="T2" fmla="*/ 454 w 473"/>
                <a:gd name="T3" fmla="*/ 263 h 443"/>
                <a:gd name="T4" fmla="*/ 0 w 473"/>
                <a:gd name="T5" fmla="*/ 443 h 443"/>
                <a:gd name="T6" fmla="*/ 14 w 473"/>
                <a:gd name="T7" fmla="*/ 180 h 443"/>
                <a:gd name="T8" fmla="*/ 473 w 473"/>
                <a:gd name="T9" fmla="*/ 0 h 443"/>
              </a:gdLst>
              <a:ahLst/>
              <a:cxnLst>
                <a:cxn ang="0">
                  <a:pos x="T0" y="T1"/>
                </a:cxn>
                <a:cxn ang="0">
                  <a:pos x="T2" y="T3"/>
                </a:cxn>
                <a:cxn ang="0">
                  <a:pos x="T4" y="T5"/>
                </a:cxn>
                <a:cxn ang="0">
                  <a:pos x="T6" y="T7"/>
                </a:cxn>
                <a:cxn ang="0">
                  <a:pos x="T8" y="T9"/>
                </a:cxn>
              </a:cxnLst>
              <a:rect l="0" t="0" r="r" b="b"/>
              <a:pathLst>
                <a:path w="473" h="443">
                  <a:moveTo>
                    <a:pt x="473" y="0"/>
                  </a:moveTo>
                  <a:lnTo>
                    <a:pt x="454" y="263"/>
                  </a:lnTo>
                  <a:lnTo>
                    <a:pt x="0" y="443"/>
                  </a:lnTo>
                  <a:lnTo>
                    <a:pt x="14" y="180"/>
                  </a:lnTo>
                  <a:lnTo>
                    <a:pt x="473" y="0"/>
                  </a:lnTo>
                  <a:close/>
                </a:path>
              </a:pathLst>
            </a:custGeom>
            <a:solidFill>
              <a:schemeClr val="accent5">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7" name="Freeform 8">
              <a:extLst>
                <a:ext uri="{FF2B5EF4-FFF2-40B4-BE49-F238E27FC236}"/>
              </a:extLst>
            </p:cNvPr>
            <p:cNvSpPr>
              <a:spLocks/>
            </p:cNvSpPr>
            <p:nvPr userDrawn="1"/>
          </p:nvSpPr>
          <p:spPr bwMode="auto">
            <a:xfrm flipH="1">
              <a:off x="6146125" y="3392438"/>
              <a:ext cx="487159" cy="629395"/>
            </a:xfrm>
            <a:custGeom>
              <a:avLst/>
              <a:gdLst>
                <a:gd name="T0" fmla="*/ 126 w 129"/>
                <a:gd name="T1" fmla="*/ 45 h 167"/>
                <a:gd name="T2" fmla="*/ 90 w 129"/>
                <a:gd name="T3" fmla="*/ 55 h 167"/>
                <a:gd name="T4" fmla="*/ 0 w 129"/>
                <a:gd name="T5" fmla="*/ 0 h 167"/>
                <a:gd name="T6" fmla="*/ 0 w 129"/>
                <a:gd name="T7" fmla="*/ 111 h 167"/>
                <a:gd name="T8" fmla="*/ 54 w 129"/>
                <a:gd name="T9" fmla="*/ 164 h 167"/>
                <a:gd name="T10" fmla="*/ 82 w 129"/>
                <a:gd name="T11" fmla="*/ 167 h 167"/>
                <a:gd name="T12" fmla="*/ 98 w 129"/>
                <a:gd name="T13" fmla="*/ 165 h 167"/>
                <a:gd name="T14" fmla="*/ 110 w 129"/>
                <a:gd name="T15" fmla="*/ 162 h 167"/>
                <a:gd name="T16" fmla="*/ 110 w 129"/>
                <a:gd name="T17" fmla="*/ 162 h 167"/>
                <a:gd name="T18" fmla="*/ 127 w 129"/>
                <a:gd name="T19" fmla="*/ 155 h 167"/>
                <a:gd name="T20" fmla="*/ 129 w 129"/>
                <a:gd name="T21" fmla="*/ 44 h 167"/>
                <a:gd name="T22" fmla="*/ 126 w 129"/>
                <a:gd name="T23" fmla="*/ 45 h 167"/>
                <a:gd name="T24" fmla="*/ 126 w 129"/>
                <a:gd name="T25" fmla="*/ 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67">
                  <a:moveTo>
                    <a:pt x="126" y="45"/>
                  </a:moveTo>
                  <a:cubicBezTo>
                    <a:pt x="115" y="51"/>
                    <a:pt x="103" y="54"/>
                    <a:pt x="90" y="55"/>
                  </a:cubicBezTo>
                  <a:cubicBezTo>
                    <a:pt x="56" y="59"/>
                    <a:pt x="0" y="43"/>
                    <a:pt x="0" y="0"/>
                  </a:cubicBezTo>
                  <a:cubicBezTo>
                    <a:pt x="0" y="37"/>
                    <a:pt x="0" y="74"/>
                    <a:pt x="0" y="111"/>
                  </a:cubicBezTo>
                  <a:cubicBezTo>
                    <a:pt x="0" y="139"/>
                    <a:pt x="28" y="159"/>
                    <a:pt x="54" y="164"/>
                  </a:cubicBezTo>
                  <a:cubicBezTo>
                    <a:pt x="63" y="166"/>
                    <a:pt x="73" y="167"/>
                    <a:pt x="82" y="167"/>
                  </a:cubicBezTo>
                  <a:cubicBezTo>
                    <a:pt x="87" y="167"/>
                    <a:pt x="93" y="166"/>
                    <a:pt x="98" y="165"/>
                  </a:cubicBezTo>
                  <a:cubicBezTo>
                    <a:pt x="101" y="165"/>
                    <a:pt x="107" y="162"/>
                    <a:pt x="110" y="162"/>
                  </a:cubicBezTo>
                  <a:cubicBezTo>
                    <a:pt x="110" y="162"/>
                    <a:pt x="110" y="162"/>
                    <a:pt x="110" y="162"/>
                  </a:cubicBezTo>
                  <a:cubicBezTo>
                    <a:pt x="116" y="160"/>
                    <a:pt x="122" y="158"/>
                    <a:pt x="127" y="155"/>
                  </a:cubicBezTo>
                  <a:cubicBezTo>
                    <a:pt x="129" y="44"/>
                    <a:pt x="129" y="44"/>
                    <a:pt x="129" y="44"/>
                  </a:cubicBezTo>
                  <a:cubicBezTo>
                    <a:pt x="128" y="44"/>
                    <a:pt x="127" y="45"/>
                    <a:pt x="126" y="45"/>
                  </a:cubicBezTo>
                  <a:cubicBezTo>
                    <a:pt x="125" y="46"/>
                    <a:pt x="127" y="45"/>
                    <a:pt x="126" y="45"/>
                  </a:cubicBez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8" name="Freeform 9">
              <a:extLst>
                <a:ext uri="{FF2B5EF4-FFF2-40B4-BE49-F238E27FC236}"/>
              </a:extLst>
            </p:cNvPr>
            <p:cNvSpPr>
              <a:spLocks/>
            </p:cNvSpPr>
            <p:nvPr userDrawn="1"/>
          </p:nvSpPr>
          <p:spPr bwMode="auto">
            <a:xfrm flipH="1">
              <a:off x="4854264" y="3589740"/>
              <a:ext cx="739615" cy="698450"/>
            </a:xfrm>
            <a:custGeom>
              <a:avLst/>
              <a:gdLst>
                <a:gd name="T0" fmla="*/ 194 w 197"/>
                <a:gd name="T1" fmla="*/ 65 h 186"/>
                <a:gd name="T2" fmla="*/ 123 w 197"/>
                <a:gd name="T3" fmla="*/ 5 h 186"/>
                <a:gd name="T4" fmla="*/ 55 w 197"/>
                <a:gd name="T5" fmla="*/ 9 h 186"/>
                <a:gd name="T6" fmla="*/ 4 w 197"/>
                <a:gd name="T7" fmla="*/ 64 h 186"/>
                <a:gd name="T8" fmla="*/ 2 w 197"/>
                <a:gd name="T9" fmla="*/ 118 h 186"/>
                <a:gd name="T10" fmla="*/ 0 w 197"/>
                <a:gd name="T11" fmla="*/ 178 h 186"/>
                <a:gd name="T12" fmla="*/ 91 w 197"/>
                <a:gd name="T13" fmla="*/ 114 h 186"/>
                <a:gd name="T14" fmla="*/ 189 w 197"/>
                <a:gd name="T15" fmla="*/ 186 h 186"/>
                <a:gd name="T16" fmla="*/ 192 w 197"/>
                <a:gd name="T17" fmla="*/ 123 h 186"/>
                <a:gd name="T18" fmla="*/ 194 w 197"/>
                <a:gd name="T19"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86">
                  <a:moveTo>
                    <a:pt x="194" y="65"/>
                  </a:moveTo>
                  <a:cubicBezTo>
                    <a:pt x="189" y="31"/>
                    <a:pt x="154" y="11"/>
                    <a:pt x="123" y="5"/>
                  </a:cubicBezTo>
                  <a:cubicBezTo>
                    <a:pt x="101" y="0"/>
                    <a:pt x="76" y="2"/>
                    <a:pt x="55" y="9"/>
                  </a:cubicBezTo>
                  <a:cubicBezTo>
                    <a:pt x="31" y="17"/>
                    <a:pt x="7" y="36"/>
                    <a:pt x="4" y="64"/>
                  </a:cubicBezTo>
                  <a:cubicBezTo>
                    <a:pt x="2" y="82"/>
                    <a:pt x="3" y="100"/>
                    <a:pt x="2" y="118"/>
                  </a:cubicBezTo>
                  <a:cubicBezTo>
                    <a:pt x="1" y="138"/>
                    <a:pt x="0" y="158"/>
                    <a:pt x="0" y="178"/>
                  </a:cubicBezTo>
                  <a:cubicBezTo>
                    <a:pt x="2" y="134"/>
                    <a:pt x="53" y="114"/>
                    <a:pt x="91" y="114"/>
                  </a:cubicBezTo>
                  <a:cubicBezTo>
                    <a:pt x="131" y="113"/>
                    <a:pt x="191" y="137"/>
                    <a:pt x="189" y="186"/>
                  </a:cubicBezTo>
                  <a:cubicBezTo>
                    <a:pt x="190" y="165"/>
                    <a:pt x="191" y="144"/>
                    <a:pt x="192" y="123"/>
                  </a:cubicBezTo>
                  <a:cubicBezTo>
                    <a:pt x="193" y="105"/>
                    <a:pt x="197" y="84"/>
                    <a:pt x="194" y="65"/>
                  </a:cubicBez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9" name="Freeform 10">
              <a:extLst>
                <a:ext uri="{FF2B5EF4-FFF2-40B4-BE49-F238E27FC236}"/>
              </a:extLst>
            </p:cNvPr>
            <p:cNvSpPr>
              <a:spLocks/>
            </p:cNvSpPr>
            <p:nvPr userDrawn="1"/>
          </p:nvSpPr>
          <p:spPr bwMode="auto">
            <a:xfrm flipH="1">
              <a:off x="7745665" y="3287869"/>
              <a:ext cx="418129" cy="962835"/>
            </a:xfrm>
            <a:custGeom>
              <a:avLst/>
              <a:gdLst>
                <a:gd name="T0" fmla="*/ 256 w 263"/>
                <a:gd name="T1" fmla="*/ 344 h 607"/>
                <a:gd name="T2" fmla="*/ 263 w 263"/>
                <a:gd name="T3" fmla="*/ 607 h 607"/>
                <a:gd name="T4" fmla="*/ 10 w 263"/>
                <a:gd name="T5" fmla="*/ 265 h 607"/>
                <a:gd name="T6" fmla="*/ 0 w 263"/>
                <a:gd name="T7" fmla="*/ 0 h 607"/>
                <a:gd name="T8" fmla="*/ 256 w 263"/>
                <a:gd name="T9" fmla="*/ 344 h 607"/>
              </a:gdLst>
              <a:ahLst/>
              <a:cxnLst>
                <a:cxn ang="0">
                  <a:pos x="T0" y="T1"/>
                </a:cxn>
                <a:cxn ang="0">
                  <a:pos x="T2" y="T3"/>
                </a:cxn>
                <a:cxn ang="0">
                  <a:pos x="T4" y="T5"/>
                </a:cxn>
                <a:cxn ang="0">
                  <a:pos x="T6" y="T7"/>
                </a:cxn>
                <a:cxn ang="0">
                  <a:pos x="T8" y="T9"/>
                </a:cxn>
              </a:cxnLst>
              <a:rect l="0" t="0" r="r" b="b"/>
              <a:pathLst>
                <a:path w="263" h="607">
                  <a:moveTo>
                    <a:pt x="256" y="344"/>
                  </a:moveTo>
                  <a:lnTo>
                    <a:pt x="263" y="607"/>
                  </a:lnTo>
                  <a:lnTo>
                    <a:pt x="10" y="265"/>
                  </a:lnTo>
                  <a:lnTo>
                    <a:pt x="0" y="0"/>
                  </a:lnTo>
                  <a:lnTo>
                    <a:pt x="256" y="344"/>
                  </a:ln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0" name="Freeform 11">
              <a:extLst>
                <a:ext uri="{FF2B5EF4-FFF2-40B4-BE49-F238E27FC236}"/>
              </a:extLst>
            </p:cNvPr>
            <p:cNvSpPr>
              <a:spLocks/>
            </p:cNvSpPr>
            <p:nvPr userDrawn="1"/>
          </p:nvSpPr>
          <p:spPr bwMode="auto">
            <a:xfrm flipH="1">
              <a:off x="4560391" y="3968561"/>
              <a:ext cx="356987" cy="418281"/>
            </a:xfrm>
            <a:custGeom>
              <a:avLst/>
              <a:gdLst>
                <a:gd name="T0" fmla="*/ 225 w 225"/>
                <a:gd name="T1" fmla="*/ 0 h 263"/>
                <a:gd name="T2" fmla="*/ 209 w 225"/>
                <a:gd name="T3" fmla="*/ 263 h 263"/>
                <a:gd name="T4" fmla="*/ 0 w 225"/>
                <a:gd name="T5" fmla="*/ 263 h 263"/>
                <a:gd name="T6" fmla="*/ 14 w 225"/>
                <a:gd name="T7" fmla="*/ 0 h 263"/>
                <a:gd name="T8" fmla="*/ 225 w 225"/>
                <a:gd name="T9" fmla="*/ 0 h 263"/>
              </a:gdLst>
              <a:ahLst/>
              <a:cxnLst>
                <a:cxn ang="0">
                  <a:pos x="T0" y="T1"/>
                </a:cxn>
                <a:cxn ang="0">
                  <a:pos x="T2" y="T3"/>
                </a:cxn>
                <a:cxn ang="0">
                  <a:pos x="T4" y="T5"/>
                </a:cxn>
                <a:cxn ang="0">
                  <a:pos x="T6" y="T7"/>
                </a:cxn>
                <a:cxn ang="0">
                  <a:pos x="T8" y="T9"/>
                </a:cxn>
              </a:cxnLst>
              <a:rect l="0" t="0" r="r" b="b"/>
              <a:pathLst>
                <a:path w="225" h="263">
                  <a:moveTo>
                    <a:pt x="225" y="0"/>
                  </a:moveTo>
                  <a:lnTo>
                    <a:pt x="209" y="263"/>
                  </a:lnTo>
                  <a:lnTo>
                    <a:pt x="0" y="263"/>
                  </a:lnTo>
                  <a:lnTo>
                    <a:pt x="14" y="0"/>
                  </a:lnTo>
                  <a:lnTo>
                    <a:pt x="225" y="0"/>
                  </a:ln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1" name="Freeform 12">
              <a:extLst>
                <a:ext uri="{FF2B5EF4-FFF2-40B4-BE49-F238E27FC236}"/>
              </a:extLst>
            </p:cNvPr>
            <p:cNvSpPr>
              <a:spLocks/>
            </p:cNvSpPr>
            <p:nvPr userDrawn="1"/>
          </p:nvSpPr>
          <p:spPr bwMode="auto">
            <a:xfrm flipH="1">
              <a:off x="5542600" y="3960669"/>
              <a:ext cx="656777" cy="422227"/>
            </a:xfrm>
            <a:custGeom>
              <a:avLst/>
              <a:gdLst>
                <a:gd name="T0" fmla="*/ 414 w 414"/>
                <a:gd name="T1" fmla="*/ 3 h 266"/>
                <a:gd name="T2" fmla="*/ 407 w 414"/>
                <a:gd name="T3" fmla="*/ 266 h 266"/>
                <a:gd name="T4" fmla="*/ 0 w 414"/>
                <a:gd name="T5" fmla="*/ 263 h 266"/>
                <a:gd name="T6" fmla="*/ 4 w 414"/>
                <a:gd name="T7" fmla="*/ 0 h 266"/>
                <a:gd name="T8" fmla="*/ 414 w 414"/>
                <a:gd name="T9" fmla="*/ 3 h 266"/>
              </a:gdLst>
              <a:ahLst/>
              <a:cxnLst>
                <a:cxn ang="0">
                  <a:pos x="T0" y="T1"/>
                </a:cxn>
                <a:cxn ang="0">
                  <a:pos x="T2" y="T3"/>
                </a:cxn>
                <a:cxn ang="0">
                  <a:pos x="T4" y="T5"/>
                </a:cxn>
                <a:cxn ang="0">
                  <a:pos x="T6" y="T7"/>
                </a:cxn>
                <a:cxn ang="0">
                  <a:pos x="T8" y="T9"/>
                </a:cxn>
              </a:cxnLst>
              <a:rect l="0" t="0" r="r" b="b"/>
              <a:pathLst>
                <a:path w="414" h="266">
                  <a:moveTo>
                    <a:pt x="414" y="3"/>
                  </a:moveTo>
                  <a:lnTo>
                    <a:pt x="407" y="266"/>
                  </a:lnTo>
                  <a:lnTo>
                    <a:pt x="0" y="263"/>
                  </a:lnTo>
                  <a:lnTo>
                    <a:pt x="4" y="0"/>
                  </a:lnTo>
                  <a:lnTo>
                    <a:pt x="414" y="3"/>
                  </a:ln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2" name="Freeform 13">
              <a:extLst>
                <a:ext uri="{FF2B5EF4-FFF2-40B4-BE49-F238E27FC236}"/>
              </a:extLst>
            </p:cNvPr>
            <p:cNvSpPr>
              <a:spLocks/>
            </p:cNvSpPr>
            <p:nvPr userDrawn="1"/>
          </p:nvSpPr>
          <p:spPr bwMode="auto">
            <a:xfrm flipH="1">
              <a:off x="6215155" y="3631174"/>
              <a:ext cx="43391" cy="747775"/>
            </a:xfrm>
            <a:custGeom>
              <a:avLst/>
              <a:gdLst>
                <a:gd name="T0" fmla="*/ 28 w 28"/>
                <a:gd name="T1" fmla="*/ 0 h 471"/>
                <a:gd name="T2" fmla="*/ 23 w 28"/>
                <a:gd name="T3" fmla="*/ 265 h 471"/>
                <a:gd name="T4" fmla="*/ 0 w 28"/>
                <a:gd name="T5" fmla="*/ 471 h 471"/>
                <a:gd name="T6" fmla="*/ 4 w 28"/>
                <a:gd name="T7" fmla="*/ 208 h 471"/>
                <a:gd name="T8" fmla="*/ 28 w 28"/>
                <a:gd name="T9" fmla="*/ 0 h 471"/>
              </a:gdLst>
              <a:ahLst/>
              <a:cxnLst>
                <a:cxn ang="0">
                  <a:pos x="T0" y="T1"/>
                </a:cxn>
                <a:cxn ang="0">
                  <a:pos x="T2" y="T3"/>
                </a:cxn>
                <a:cxn ang="0">
                  <a:pos x="T4" y="T5"/>
                </a:cxn>
                <a:cxn ang="0">
                  <a:pos x="T6" y="T7"/>
                </a:cxn>
                <a:cxn ang="0">
                  <a:pos x="T8" y="T9"/>
                </a:cxn>
              </a:cxnLst>
              <a:rect l="0" t="0" r="r" b="b"/>
              <a:pathLst>
                <a:path w="28" h="471">
                  <a:moveTo>
                    <a:pt x="28" y="0"/>
                  </a:moveTo>
                  <a:lnTo>
                    <a:pt x="23" y="265"/>
                  </a:lnTo>
                  <a:lnTo>
                    <a:pt x="0" y="471"/>
                  </a:lnTo>
                  <a:lnTo>
                    <a:pt x="4" y="208"/>
                  </a:lnTo>
                  <a:lnTo>
                    <a:pt x="28"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3" name="Freeform 14">
              <a:extLst>
                <a:ext uri="{FF2B5EF4-FFF2-40B4-BE49-F238E27FC236}"/>
              </a:extLst>
            </p:cNvPr>
            <p:cNvSpPr>
              <a:spLocks/>
            </p:cNvSpPr>
            <p:nvPr userDrawn="1"/>
          </p:nvSpPr>
          <p:spPr bwMode="auto">
            <a:xfrm flipH="1">
              <a:off x="6252630" y="3960669"/>
              <a:ext cx="303735" cy="418281"/>
            </a:xfrm>
            <a:custGeom>
              <a:avLst/>
              <a:gdLst>
                <a:gd name="T0" fmla="*/ 52 w 191"/>
                <a:gd name="T1" fmla="*/ 0 h 263"/>
                <a:gd name="T2" fmla="*/ 0 w 191"/>
                <a:gd name="T3" fmla="*/ 0 h 263"/>
                <a:gd name="T4" fmla="*/ 0 w 191"/>
                <a:gd name="T5" fmla="*/ 263 h 263"/>
                <a:gd name="T6" fmla="*/ 49 w 191"/>
                <a:gd name="T7" fmla="*/ 263 h 263"/>
                <a:gd name="T8" fmla="*/ 187 w 191"/>
                <a:gd name="T9" fmla="*/ 263 h 263"/>
                <a:gd name="T10" fmla="*/ 191 w 191"/>
                <a:gd name="T11" fmla="*/ 0 h 263"/>
                <a:gd name="T12" fmla="*/ 52 w 191"/>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91" h="263">
                  <a:moveTo>
                    <a:pt x="52" y="0"/>
                  </a:moveTo>
                  <a:lnTo>
                    <a:pt x="0" y="0"/>
                  </a:lnTo>
                  <a:lnTo>
                    <a:pt x="0" y="263"/>
                  </a:lnTo>
                  <a:lnTo>
                    <a:pt x="49" y="263"/>
                  </a:lnTo>
                  <a:lnTo>
                    <a:pt x="187" y="263"/>
                  </a:lnTo>
                  <a:lnTo>
                    <a:pt x="191" y="0"/>
                  </a:lnTo>
                  <a:lnTo>
                    <a:pt x="52"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4" name="Freeform 15">
              <a:extLst>
                <a:ext uri="{FF2B5EF4-FFF2-40B4-BE49-F238E27FC236}"/>
              </a:extLst>
            </p:cNvPr>
            <p:cNvSpPr>
              <a:spLocks/>
            </p:cNvSpPr>
            <p:nvPr userDrawn="1"/>
          </p:nvSpPr>
          <p:spPr bwMode="auto">
            <a:xfrm flipH="1">
              <a:off x="6958715" y="3952777"/>
              <a:ext cx="854008" cy="422227"/>
            </a:xfrm>
            <a:custGeom>
              <a:avLst/>
              <a:gdLst>
                <a:gd name="T0" fmla="*/ 535 w 537"/>
                <a:gd name="T1" fmla="*/ 3 h 266"/>
                <a:gd name="T2" fmla="*/ 483 w 537"/>
                <a:gd name="T3" fmla="*/ 3 h 266"/>
                <a:gd name="T4" fmla="*/ 0 w 537"/>
                <a:gd name="T5" fmla="*/ 0 h 266"/>
                <a:gd name="T6" fmla="*/ 7 w 537"/>
                <a:gd name="T7" fmla="*/ 263 h 266"/>
                <a:gd name="T8" fmla="*/ 485 w 537"/>
                <a:gd name="T9" fmla="*/ 266 h 266"/>
                <a:gd name="T10" fmla="*/ 537 w 537"/>
                <a:gd name="T11" fmla="*/ 266 h 266"/>
                <a:gd name="T12" fmla="*/ 535 w 537"/>
                <a:gd name="T13" fmla="*/ 3 h 266"/>
              </a:gdLst>
              <a:ahLst/>
              <a:cxnLst>
                <a:cxn ang="0">
                  <a:pos x="T0" y="T1"/>
                </a:cxn>
                <a:cxn ang="0">
                  <a:pos x="T2" y="T3"/>
                </a:cxn>
                <a:cxn ang="0">
                  <a:pos x="T4" y="T5"/>
                </a:cxn>
                <a:cxn ang="0">
                  <a:pos x="T6" y="T7"/>
                </a:cxn>
                <a:cxn ang="0">
                  <a:pos x="T8" y="T9"/>
                </a:cxn>
                <a:cxn ang="0">
                  <a:pos x="T10" y="T11"/>
                </a:cxn>
                <a:cxn ang="0">
                  <a:pos x="T12" y="T13"/>
                </a:cxn>
              </a:cxnLst>
              <a:rect l="0" t="0" r="r" b="b"/>
              <a:pathLst>
                <a:path w="537" h="266">
                  <a:moveTo>
                    <a:pt x="535" y="3"/>
                  </a:moveTo>
                  <a:lnTo>
                    <a:pt x="483" y="3"/>
                  </a:lnTo>
                  <a:lnTo>
                    <a:pt x="0" y="0"/>
                  </a:lnTo>
                  <a:lnTo>
                    <a:pt x="7" y="263"/>
                  </a:lnTo>
                  <a:lnTo>
                    <a:pt x="485" y="266"/>
                  </a:lnTo>
                  <a:lnTo>
                    <a:pt x="537" y="266"/>
                  </a:lnTo>
                  <a:lnTo>
                    <a:pt x="535" y="3"/>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5" name="Freeform 16">
              <a:extLst>
                <a:ext uri="{FF2B5EF4-FFF2-40B4-BE49-F238E27FC236}"/>
              </a:extLst>
            </p:cNvPr>
            <p:cNvSpPr>
              <a:spLocks/>
            </p:cNvSpPr>
            <p:nvPr userDrawn="1"/>
          </p:nvSpPr>
          <p:spPr bwMode="auto">
            <a:xfrm flipH="1">
              <a:off x="4921323" y="3867937"/>
              <a:ext cx="112422" cy="560338"/>
            </a:xfrm>
            <a:custGeom>
              <a:avLst/>
              <a:gdLst>
                <a:gd name="T0" fmla="*/ 29 w 30"/>
                <a:gd name="T1" fmla="*/ 7 h 149"/>
                <a:gd name="T2" fmla="*/ 5 w 30"/>
                <a:gd name="T3" fmla="*/ 38 h 149"/>
                <a:gd name="T4" fmla="*/ 0 w 30"/>
                <a:gd name="T5" fmla="*/ 149 h 149"/>
                <a:gd name="T6" fmla="*/ 24 w 30"/>
                <a:gd name="T7" fmla="*/ 113 h 149"/>
                <a:gd name="T8" fmla="*/ 30 w 30"/>
                <a:gd name="T9" fmla="*/ 0 h 149"/>
                <a:gd name="T10" fmla="*/ 29 w 30"/>
                <a:gd name="T11" fmla="*/ 7 h 149"/>
                <a:gd name="T12" fmla="*/ 29 w 30"/>
                <a:gd name="T13" fmla="*/ 7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29" y="7"/>
                  </a:moveTo>
                  <a:cubicBezTo>
                    <a:pt x="26" y="20"/>
                    <a:pt x="16" y="31"/>
                    <a:pt x="5" y="38"/>
                  </a:cubicBezTo>
                  <a:cubicBezTo>
                    <a:pt x="0" y="149"/>
                    <a:pt x="0" y="149"/>
                    <a:pt x="0" y="149"/>
                  </a:cubicBezTo>
                  <a:cubicBezTo>
                    <a:pt x="12" y="140"/>
                    <a:pt x="22" y="128"/>
                    <a:pt x="24" y="113"/>
                  </a:cubicBezTo>
                  <a:cubicBezTo>
                    <a:pt x="28" y="75"/>
                    <a:pt x="28" y="37"/>
                    <a:pt x="30" y="0"/>
                  </a:cubicBezTo>
                  <a:cubicBezTo>
                    <a:pt x="30" y="2"/>
                    <a:pt x="29" y="4"/>
                    <a:pt x="29" y="7"/>
                  </a:cubicBezTo>
                  <a:cubicBezTo>
                    <a:pt x="29" y="7"/>
                    <a:pt x="29" y="4"/>
                    <a:pt x="29" y="7"/>
                  </a:cubicBez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6" name="Freeform 17">
              <a:extLst>
                <a:ext uri="{FF2B5EF4-FFF2-40B4-BE49-F238E27FC236}"/>
              </a:extLst>
            </p:cNvPr>
            <p:cNvSpPr>
              <a:spLocks/>
            </p:cNvSpPr>
            <p:nvPr userDrawn="1"/>
          </p:nvSpPr>
          <p:spPr bwMode="auto">
            <a:xfrm flipH="1">
              <a:off x="5418344" y="3840315"/>
              <a:ext cx="120311" cy="584015"/>
            </a:xfrm>
            <a:custGeom>
              <a:avLst/>
              <a:gdLst>
                <a:gd name="T0" fmla="*/ 28 w 32"/>
                <a:gd name="T1" fmla="*/ 42 h 155"/>
                <a:gd name="T2" fmla="*/ 4 w 32"/>
                <a:gd name="T3" fmla="*/ 0 h 155"/>
                <a:gd name="T4" fmla="*/ 1 w 32"/>
                <a:gd name="T5" fmla="*/ 102 h 155"/>
                <a:gd name="T6" fmla="*/ 27 w 32"/>
                <a:gd name="T7" fmla="*/ 155 h 155"/>
                <a:gd name="T8" fmla="*/ 32 w 32"/>
                <a:gd name="T9" fmla="*/ 44 h 155"/>
                <a:gd name="T10" fmla="*/ 28 w 32"/>
                <a:gd name="T11" fmla="*/ 42 h 155"/>
              </a:gdLst>
              <a:ahLst/>
              <a:cxnLst>
                <a:cxn ang="0">
                  <a:pos x="T0" y="T1"/>
                </a:cxn>
                <a:cxn ang="0">
                  <a:pos x="T2" y="T3"/>
                </a:cxn>
                <a:cxn ang="0">
                  <a:pos x="T4" y="T5"/>
                </a:cxn>
                <a:cxn ang="0">
                  <a:pos x="T6" y="T7"/>
                </a:cxn>
                <a:cxn ang="0">
                  <a:pos x="T8" y="T9"/>
                </a:cxn>
                <a:cxn ang="0">
                  <a:pos x="T10" y="T11"/>
                </a:cxn>
              </a:cxnLst>
              <a:rect l="0" t="0" r="r" b="b"/>
              <a:pathLst>
                <a:path w="32" h="155">
                  <a:moveTo>
                    <a:pt x="28" y="42"/>
                  </a:moveTo>
                  <a:cubicBezTo>
                    <a:pt x="14" y="32"/>
                    <a:pt x="4" y="17"/>
                    <a:pt x="4" y="0"/>
                  </a:cubicBezTo>
                  <a:cubicBezTo>
                    <a:pt x="3" y="34"/>
                    <a:pt x="2" y="68"/>
                    <a:pt x="1" y="102"/>
                  </a:cubicBezTo>
                  <a:cubicBezTo>
                    <a:pt x="0" y="125"/>
                    <a:pt x="8" y="143"/>
                    <a:pt x="27" y="155"/>
                  </a:cubicBezTo>
                  <a:cubicBezTo>
                    <a:pt x="32" y="44"/>
                    <a:pt x="32" y="44"/>
                    <a:pt x="32" y="44"/>
                  </a:cubicBezTo>
                  <a:cubicBezTo>
                    <a:pt x="30" y="44"/>
                    <a:pt x="29" y="43"/>
                    <a:pt x="28" y="42"/>
                  </a:cubicBez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7" name="Freeform 18">
              <a:extLst>
                <a:ext uri="{FF2B5EF4-FFF2-40B4-BE49-F238E27FC236}"/>
              </a:extLst>
            </p:cNvPr>
            <p:cNvSpPr>
              <a:spLocks/>
            </p:cNvSpPr>
            <p:nvPr userDrawn="1"/>
          </p:nvSpPr>
          <p:spPr bwMode="auto">
            <a:xfrm flipH="1">
              <a:off x="6390691" y="4002103"/>
              <a:ext cx="49307" cy="534689"/>
            </a:xfrm>
            <a:custGeom>
              <a:avLst/>
              <a:gdLst>
                <a:gd name="T0" fmla="*/ 10 w 13"/>
                <a:gd name="T1" fmla="*/ 23 h 142"/>
                <a:gd name="T2" fmla="*/ 1 w 13"/>
                <a:gd name="T3" fmla="*/ 0 h 142"/>
                <a:gd name="T4" fmla="*/ 0 w 13"/>
                <a:gd name="T5" fmla="*/ 111 h 142"/>
                <a:gd name="T6" fmla="*/ 10 w 13"/>
                <a:gd name="T7" fmla="*/ 142 h 142"/>
                <a:gd name="T8" fmla="*/ 10 w 13"/>
                <a:gd name="T9" fmla="*/ 86 h 142"/>
                <a:gd name="T10" fmla="*/ 10 w 13"/>
                <a:gd name="T11" fmla="*/ 23 h 142"/>
                <a:gd name="T12" fmla="*/ 10 w 13"/>
                <a:gd name="T13" fmla="*/ 23 h 142"/>
              </a:gdLst>
              <a:ahLst/>
              <a:cxnLst>
                <a:cxn ang="0">
                  <a:pos x="T0" y="T1"/>
                </a:cxn>
                <a:cxn ang="0">
                  <a:pos x="T2" y="T3"/>
                </a:cxn>
                <a:cxn ang="0">
                  <a:pos x="T4" y="T5"/>
                </a:cxn>
                <a:cxn ang="0">
                  <a:pos x="T6" y="T7"/>
                </a:cxn>
                <a:cxn ang="0">
                  <a:pos x="T8" y="T9"/>
                </a:cxn>
                <a:cxn ang="0">
                  <a:pos x="T10" y="T11"/>
                </a:cxn>
                <a:cxn ang="0">
                  <a:pos x="T12" y="T13"/>
                </a:cxn>
              </a:cxnLst>
              <a:rect l="0" t="0" r="r" b="b"/>
              <a:pathLst>
                <a:path w="13" h="142">
                  <a:moveTo>
                    <a:pt x="10" y="23"/>
                  </a:moveTo>
                  <a:cubicBezTo>
                    <a:pt x="9" y="15"/>
                    <a:pt x="6" y="7"/>
                    <a:pt x="1" y="0"/>
                  </a:cubicBezTo>
                  <a:cubicBezTo>
                    <a:pt x="0" y="111"/>
                    <a:pt x="0" y="111"/>
                    <a:pt x="0" y="111"/>
                  </a:cubicBezTo>
                  <a:cubicBezTo>
                    <a:pt x="6" y="120"/>
                    <a:pt x="10" y="131"/>
                    <a:pt x="10" y="142"/>
                  </a:cubicBezTo>
                  <a:cubicBezTo>
                    <a:pt x="10" y="123"/>
                    <a:pt x="10" y="104"/>
                    <a:pt x="10" y="86"/>
                  </a:cubicBezTo>
                  <a:cubicBezTo>
                    <a:pt x="11" y="65"/>
                    <a:pt x="13" y="43"/>
                    <a:pt x="10" y="23"/>
                  </a:cubicBezTo>
                  <a:cubicBezTo>
                    <a:pt x="10" y="21"/>
                    <a:pt x="11" y="26"/>
                    <a:pt x="10" y="23"/>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8" name="Freeform 19">
              <a:extLst>
                <a:ext uri="{FF2B5EF4-FFF2-40B4-BE49-F238E27FC236}"/>
              </a:extLst>
            </p:cNvPr>
            <p:cNvSpPr>
              <a:spLocks/>
            </p:cNvSpPr>
            <p:nvPr userDrawn="1"/>
          </p:nvSpPr>
          <p:spPr bwMode="auto">
            <a:xfrm flipH="1">
              <a:off x="7080998" y="3998157"/>
              <a:ext cx="43391" cy="542581"/>
            </a:xfrm>
            <a:custGeom>
              <a:avLst/>
              <a:gdLst>
                <a:gd name="T0" fmla="*/ 2 w 12"/>
                <a:gd name="T1" fmla="*/ 135 h 144"/>
                <a:gd name="T2" fmla="*/ 12 w 12"/>
                <a:gd name="T3" fmla="*/ 112 h 144"/>
                <a:gd name="T4" fmla="*/ 11 w 12"/>
                <a:gd name="T5" fmla="*/ 0 h 144"/>
                <a:gd name="T6" fmla="*/ 0 w 12"/>
                <a:gd name="T7" fmla="*/ 33 h 144"/>
                <a:gd name="T8" fmla="*/ 2 w 12"/>
                <a:gd name="T9" fmla="*/ 144 h 144"/>
                <a:gd name="T10" fmla="*/ 2 w 12"/>
                <a:gd name="T11" fmla="*/ 135 h 144"/>
                <a:gd name="T12" fmla="*/ 2 w 12"/>
                <a:gd name="T13" fmla="*/ 135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2" y="135"/>
                  </a:moveTo>
                  <a:cubicBezTo>
                    <a:pt x="4" y="127"/>
                    <a:pt x="7" y="119"/>
                    <a:pt x="12" y="112"/>
                  </a:cubicBezTo>
                  <a:cubicBezTo>
                    <a:pt x="11" y="0"/>
                    <a:pt x="11" y="0"/>
                    <a:pt x="11" y="0"/>
                  </a:cubicBezTo>
                  <a:cubicBezTo>
                    <a:pt x="4" y="10"/>
                    <a:pt x="0" y="21"/>
                    <a:pt x="0" y="33"/>
                  </a:cubicBezTo>
                  <a:cubicBezTo>
                    <a:pt x="1" y="70"/>
                    <a:pt x="1" y="107"/>
                    <a:pt x="2" y="144"/>
                  </a:cubicBezTo>
                  <a:cubicBezTo>
                    <a:pt x="2" y="141"/>
                    <a:pt x="2" y="138"/>
                    <a:pt x="2" y="135"/>
                  </a:cubicBezTo>
                  <a:cubicBezTo>
                    <a:pt x="3" y="133"/>
                    <a:pt x="2" y="135"/>
                    <a:pt x="2" y="135"/>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9" name="Freeform 20">
              <a:extLst>
                <a:ext uri="{FF2B5EF4-FFF2-40B4-BE49-F238E27FC236}"/>
              </a:extLst>
            </p:cNvPr>
            <p:cNvSpPr>
              <a:spLocks/>
            </p:cNvSpPr>
            <p:nvPr userDrawn="1"/>
          </p:nvSpPr>
          <p:spPr bwMode="auto">
            <a:xfrm flipH="1">
              <a:off x="6459721" y="4120484"/>
              <a:ext cx="605499" cy="633340"/>
            </a:xfrm>
            <a:custGeom>
              <a:avLst/>
              <a:gdLst>
                <a:gd name="T0" fmla="*/ 160 w 161"/>
                <a:gd name="T1" fmla="*/ 7 h 169"/>
                <a:gd name="T2" fmla="*/ 58 w 161"/>
                <a:gd name="T3" fmla="*/ 55 h 169"/>
                <a:gd name="T4" fmla="*/ 58 w 161"/>
                <a:gd name="T5" fmla="*/ 55 h 169"/>
                <a:gd name="T6" fmla="*/ 0 w 161"/>
                <a:gd name="T7" fmla="*/ 0 h 169"/>
                <a:gd name="T8" fmla="*/ 1 w 161"/>
                <a:gd name="T9" fmla="*/ 101 h 169"/>
                <a:gd name="T10" fmla="*/ 28 w 161"/>
                <a:gd name="T11" fmla="*/ 153 h 169"/>
                <a:gd name="T12" fmla="*/ 89 w 161"/>
                <a:gd name="T13" fmla="*/ 168 h 169"/>
                <a:gd name="T14" fmla="*/ 160 w 161"/>
                <a:gd name="T15" fmla="*/ 106 h 169"/>
                <a:gd name="T16" fmla="*/ 161 w 161"/>
                <a:gd name="T17" fmla="*/ 0 h 169"/>
                <a:gd name="T18" fmla="*/ 160 w 161"/>
                <a:gd name="T19" fmla="*/ 7 h 169"/>
                <a:gd name="T20" fmla="*/ 160 w 161"/>
                <a:gd name="T21"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9">
                  <a:moveTo>
                    <a:pt x="160" y="7"/>
                  </a:moveTo>
                  <a:cubicBezTo>
                    <a:pt x="150" y="50"/>
                    <a:pt x="96" y="62"/>
                    <a:pt x="58" y="55"/>
                  </a:cubicBezTo>
                  <a:cubicBezTo>
                    <a:pt x="58" y="55"/>
                    <a:pt x="58" y="55"/>
                    <a:pt x="58" y="55"/>
                  </a:cubicBezTo>
                  <a:cubicBezTo>
                    <a:pt x="32" y="49"/>
                    <a:pt x="1" y="31"/>
                    <a:pt x="0" y="0"/>
                  </a:cubicBezTo>
                  <a:cubicBezTo>
                    <a:pt x="1" y="34"/>
                    <a:pt x="1" y="68"/>
                    <a:pt x="1" y="101"/>
                  </a:cubicBezTo>
                  <a:cubicBezTo>
                    <a:pt x="2" y="123"/>
                    <a:pt x="8" y="141"/>
                    <a:pt x="28" y="153"/>
                  </a:cubicBezTo>
                  <a:cubicBezTo>
                    <a:pt x="46" y="165"/>
                    <a:pt x="68" y="169"/>
                    <a:pt x="89" y="168"/>
                  </a:cubicBezTo>
                  <a:cubicBezTo>
                    <a:pt x="124" y="168"/>
                    <a:pt x="160" y="143"/>
                    <a:pt x="160" y="106"/>
                  </a:cubicBezTo>
                  <a:cubicBezTo>
                    <a:pt x="160" y="71"/>
                    <a:pt x="161" y="35"/>
                    <a:pt x="161" y="0"/>
                  </a:cubicBezTo>
                  <a:cubicBezTo>
                    <a:pt x="161" y="2"/>
                    <a:pt x="161" y="5"/>
                    <a:pt x="160" y="7"/>
                  </a:cubicBezTo>
                  <a:cubicBezTo>
                    <a:pt x="160" y="7"/>
                    <a:pt x="161" y="5"/>
                    <a:pt x="160" y="7"/>
                  </a:cubicBez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0" name="Freeform 21">
              <a:extLst>
                <a:ext uri="{FF2B5EF4-FFF2-40B4-BE49-F238E27FC236}"/>
              </a:extLst>
            </p:cNvPr>
            <p:cNvSpPr>
              <a:spLocks/>
            </p:cNvSpPr>
            <p:nvPr userDrawn="1"/>
          </p:nvSpPr>
          <p:spPr bwMode="auto">
            <a:xfrm flipH="1">
              <a:off x="5787165" y="4006049"/>
              <a:ext cx="416156" cy="996376"/>
            </a:xfrm>
            <a:custGeom>
              <a:avLst/>
              <a:gdLst>
                <a:gd name="T0" fmla="*/ 33 w 263"/>
                <a:gd name="T1" fmla="*/ 322 h 627"/>
                <a:gd name="T2" fmla="*/ 5 w 263"/>
                <a:gd name="T3" fmla="*/ 364 h 627"/>
                <a:gd name="T4" fmla="*/ 0 w 263"/>
                <a:gd name="T5" fmla="*/ 627 h 627"/>
                <a:gd name="T6" fmla="*/ 29 w 263"/>
                <a:gd name="T7" fmla="*/ 585 h 627"/>
                <a:gd name="T8" fmla="*/ 256 w 263"/>
                <a:gd name="T9" fmla="*/ 263 h 627"/>
                <a:gd name="T10" fmla="*/ 263 w 263"/>
                <a:gd name="T11" fmla="*/ 0 h 627"/>
                <a:gd name="T12" fmla="*/ 33 w 263"/>
                <a:gd name="T13" fmla="*/ 322 h 627"/>
              </a:gdLst>
              <a:ahLst/>
              <a:cxnLst>
                <a:cxn ang="0">
                  <a:pos x="T0" y="T1"/>
                </a:cxn>
                <a:cxn ang="0">
                  <a:pos x="T2" y="T3"/>
                </a:cxn>
                <a:cxn ang="0">
                  <a:pos x="T4" y="T5"/>
                </a:cxn>
                <a:cxn ang="0">
                  <a:pos x="T6" y="T7"/>
                </a:cxn>
                <a:cxn ang="0">
                  <a:pos x="T8" y="T9"/>
                </a:cxn>
                <a:cxn ang="0">
                  <a:pos x="T10" y="T11"/>
                </a:cxn>
                <a:cxn ang="0">
                  <a:pos x="T12" y="T13"/>
                </a:cxn>
              </a:cxnLst>
              <a:rect l="0" t="0" r="r" b="b"/>
              <a:pathLst>
                <a:path w="263" h="627">
                  <a:moveTo>
                    <a:pt x="33" y="322"/>
                  </a:moveTo>
                  <a:lnTo>
                    <a:pt x="5" y="364"/>
                  </a:lnTo>
                  <a:lnTo>
                    <a:pt x="0" y="627"/>
                  </a:lnTo>
                  <a:lnTo>
                    <a:pt x="29" y="585"/>
                  </a:lnTo>
                  <a:lnTo>
                    <a:pt x="256" y="263"/>
                  </a:lnTo>
                  <a:lnTo>
                    <a:pt x="263" y="0"/>
                  </a:lnTo>
                  <a:lnTo>
                    <a:pt x="33" y="322"/>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1" name="Freeform 22"/>
            <p:cNvSpPr>
              <a:spLocks/>
            </p:cNvSpPr>
            <p:nvPr userDrawn="1"/>
          </p:nvSpPr>
          <p:spPr bwMode="auto">
            <a:xfrm flipH="1">
              <a:off x="5647131" y="4487466"/>
              <a:ext cx="433907" cy="712261"/>
            </a:xfrm>
            <a:custGeom>
              <a:avLst/>
              <a:gdLst>
                <a:gd name="T0" fmla="*/ 2147483647 w 115"/>
                <a:gd name="T1" fmla="*/ 2147483647 h 189"/>
                <a:gd name="T2" fmla="*/ 2147483647 w 115"/>
                <a:gd name="T3" fmla="*/ 2147483647 h 189"/>
                <a:gd name="T4" fmla="*/ 0 w 115"/>
                <a:gd name="T5" fmla="*/ 2147483647 h 189"/>
                <a:gd name="T6" fmla="*/ 2147483647 w 115"/>
                <a:gd name="T7" fmla="*/ 2147483647 h 189"/>
                <a:gd name="T8" fmla="*/ 2147483647 w 115"/>
                <a:gd name="T9" fmla="*/ 2147483647 h 189"/>
                <a:gd name="T10" fmla="*/ 2147483647 w 115"/>
                <a:gd name="T11" fmla="*/ 2147483647 h 189"/>
                <a:gd name="T12" fmla="*/ 2147483647 w 115"/>
                <a:gd name="T13" fmla="*/ 2147483647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189">
                  <a:moveTo>
                    <a:pt x="112" y="69"/>
                  </a:moveTo>
                  <a:cubicBezTo>
                    <a:pt x="104" y="21"/>
                    <a:pt x="44" y="0"/>
                    <a:pt x="2" y="5"/>
                  </a:cubicBezTo>
                  <a:cubicBezTo>
                    <a:pt x="0" y="116"/>
                    <a:pt x="0" y="116"/>
                    <a:pt x="0" y="116"/>
                  </a:cubicBezTo>
                  <a:cubicBezTo>
                    <a:pt x="44" y="112"/>
                    <a:pt x="110" y="135"/>
                    <a:pt x="109" y="189"/>
                  </a:cubicBezTo>
                  <a:cubicBezTo>
                    <a:pt x="109" y="169"/>
                    <a:pt x="110" y="150"/>
                    <a:pt x="111" y="130"/>
                  </a:cubicBezTo>
                  <a:cubicBezTo>
                    <a:pt x="111" y="110"/>
                    <a:pt x="115" y="88"/>
                    <a:pt x="112" y="69"/>
                  </a:cubicBezTo>
                  <a:cubicBezTo>
                    <a:pt x="111" y="65"/>
                    <a:pt x="112" y="72"/>
                    <a:pt x="112" y="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32" name="Freeform 23">
              <a:extLst>
                <a:ext uri="{FF2B5EF4-FFF2-40B4-BE49-F238E27FC236}"/>
              </a:extLst>
            </p:cNvPr>
            <p:cNvSpPr>
              <a:spLocks/>
            </p:cNvSpPr>
            <p:nvPr userDrawn="1"/>
          </p:nvSpPr>
          <p:spPr bwMode="auto">
            <a:xfrm flipH="1">
              <a:off x="7447847" y="4582172"/>
              <a:ext cx="792867" cy="724099"/>
            </a:xfrm>
            <a:custGeom>
              <a:avLst/>
              <a:gdLst>
                <a:gd name="T0" fmla="*/ 495 w 499"/>
                <a:gd name="T1" fmla="*/ 0 h 457"/>
                <a:gd name="T2" fmla="*/ 499 w 499"/>
                <a:gd name="T3" fmla="*/ 263 h 457"/>
                <a:gd name="T4" fmla="*/ 11 w 499"/>
                <a:gd name="T5" fmla="*/ 457 h 457"/>
                <a:gd name="T6" fmla="*/ 0 w 499"/>
                <a:gd name="T7" fmla="*/ 194 h 457"/>
                <a:gd name="T8" fmla="*/ 495 w 499"/>
                <a:gd name="T9" fmla="*/ 0 h 457"/>
              </a:gdLst>
              <a:ahLst/>
              <a:cxnLst>
                <a:cxn ang="0">
                  <a:pos x="T0" y="T1"/>
                </a:cxn>
                <a:cxn ang="0">
                  <a:pos x="T2" y="T3"/>
                </a:cxn>
                <a:cxn ang="0">
                  <a:pos x="T4" y="T5"/>
                </a:cxn>
                <a:cxn ang="0">
                  <a:pos x="T6" y="T7"/>
                </a:cxn>
                <a:cxn ang="0">
                  <a:pos x="T8" y="T9"/>
                </a:cxn>
              </a:cxnLst>
              <a:rect l="0" t="0" r="r" b="b"/>
              <a:pathLst>
                <a:path w="499" h="457">
                  <a:moveTo>
                    <a:pt x="495" y="0"/>
                  </a:moveTo>
                  <a:lnTo>
                    <a:pt x="499" y="263"/>
                  </a:lnTo>
                  <a:lnTo>
                    <a:pt x="11" y="457"/>
                  </a:lnTo>
                  <a:lnTo>
                    <a:pt x="0" y="194"/>
                  </a:lnTo>
                  <a:lnTo>
                    <a:pt x="495" y="0"/>
                  </a:lnTo>
                  <a:close/>
                </a:path>
              </a:pathLst>
            </a:custGeom>
            <a:solidFill>
              <a:schemeClr val="accent3">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3" name="Freeform 24">
              <a:extLst>
                <a:ext uri="{FF2B5EF4-FFF2-40B4-BE49-F238E27FC236}"/>
              </a:extLst>
            </p:cNvPr>
            <p:cNvSpPr>
              <a:spLocks/>
            </p:cNvSpPr>
            <p:nvPr userDrawn="1"/>
          </p:nvSpPr>
          <p:spPr bwMode="auto">
            <a:xfrm flipH="1">
              <a:off x="5718134" y="4777500"/>
              <a:ext cx="621277" cy="696478"/>
            </a:xfrm>
            <a:custGeom>
              <a:avLst/>
              <a:gdLst>
                <a:gd name="T0" fmla="*/ 164 w 165"/>
                <a:gd name="T1" fmla="*/ 8 h 185"/>
                <a:gd name="T2" fmla="*/ 162 w 165"/>
                <a:gd name="T3" fmla="*/ 15 h 185"/>
                <a:gd name="T4" fmla="*/ 156 w 165"/>
                <a:gd name="T5" fmla="*/ 26 h 185"/>
                <a:gd name="T6" fmla="*/ 134 w 165"/>
                <a:gd name="T7" fmla="*/ 46 h 185"/>
                <a:gd name="T8" fmla="*/ 84 w 165"/>
                <a:gd name="T9" fmla="*/ 58 h 185"/>
                <a:gd name="T10" fmla="*/ 2 w 165"/>
                <a:gd name="T11" fmla="*/ 0 h 185"/>
                <a:gd name="T12" fmla="*/ 0 w 165"/>
                <a:gd name="T13" fmla="*/ 111 h 185"/>
                <a:gd name="T14" fmla="*/ 138 w 165"/>
                <a:gd name="T15" fmla="*/ 152 h 185"/>
                <a:gd name="T16" fmla="*/ 159 w 165"/>
                <a:gd name="T17" fmla="*/ 126 h 185"/>
                <a:gd name="T18" fmla="*/ 159 w 165"/>
                <a:gd name="T19" fmla="*/ 126 h 185"/>
                <a:gd name="T20" fmla="*/ 161 w 165"/>
                <a:gd name="T21" fmla="*/ 119 h 185"/>
                <a:gd name="T22" fmla="*/ 161 w 165"/>
                <a:gd name="T23" fmla="*/ 119 h 185"/>
                <a:gd name="T24" fmla="*/ 163 w 165"/>
                <a:gd name="T25" fmla="*/ 61 h 185"/>
                <a:gd name="T26" fmla="*/ 165 w 165"/>
                <a:gd name="T27" fmla="*/ 0 h 185"/>
                <a:gd name="T28" fmla="*/ 164 w 165"/>
                <a:gd name="T29" fmla="*/ 8 h 185"/>
                <a:gd name="T30" fmla="*/ 164 w 165"/>
                <a:gd name="T31"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85">
                  <a:moveTo>
                    <a:pt x="164" y="8"/>
                  </a:moveTo>
                  <a:cubicBezTo>
                    <a:pt x="165" y="7"/>
                    <a:pt x="162" y="16"/>
                    <a:pt x="162" y="15"/>
                  </a:cubicBezTo>
                  <a:cubicBezTo>
                    <a:pt x="161" y="19"/>
                    <a:pt x="158" y="23"/>
                    <a:pt x="156" y="26"/>
                  </a:cubicBezTo>
                  <a:cubicBezTo>
                    <a:pt x="150" y="34"/>
                    <a:pt x="142" y="41"/>
                    <a:pt x="134" y="46"/>
                  </a:cubicBezTo>
                  <a:cubicBezTo>
                    <a:pt x="119" y="54"/>
                    <a:pt x="102" y="58"/>
                    <a:pt x="84" y="58"/>
                  </a:cubicBezTo>
                  <a:cubicBezTo>
                    <a:pt x="50" y="58"/>
                    <a:pt x="4" y="39"/>
                    <a:pt x="2" y="0"/>
                  </a:cubicBezTo>
                  <a:cubicBezTo>
                    <a:pt x="0" y="111"/>
                    <a:pt x="0" y="111"/>
                    <a:pt x="0" y="111"/>
                  </a:cubicBezTo>
                  <a:cubicBezTo>
                    <a:pt x="3" y="170"/>
                    <a:pt x="100" y="185"/>
                    <a:pt x="138" y="152"/>
                  </a:cubicBezTo>
                  <a:cubicBezTo>
                    <a:pt x="147" y="145"/>
                    <a:pt x="154" y="137"/>
                    <a:pt x="159" y="126"/>
                  </a:cubicBezTo>
                  <a:cubicBezTo>
                    <a:pt x="159" y="126"/>
                    <a:pt x="159" y="126"/>
                    <a:pt x="159" y="126"/>
                  </a:cubicBezTo>
                  <a:cubicBezTo>
                    <a:pt x="160" y="124"/>
                    <a:pt x="160" y="121"/>
                    <a:pt x="161" y="119"/>
                  </a:cubicBezTo>
                  <a:cubicBezTo>
                    <a:pt x="161" y="119"/>
                    <a:pt x="161" y="119"/>
                    <a:pt x="161" y="119"/>
                  </a:cubicBezTo>
                  <a:cubicBezTo>
                    <a:pt x="164" y="100"/>
                    <a:pt x="163" y="79"/>
                    <a:pt x="163" y="61"/>
                  </a:cubicBezTo>
                  <a:cubicBezTo>
                    <a:pt x="164" y="41"/>
                    <a:pt x="164" y="21"/>
                    <a:pt x="165" y="0"/>
                  </a:cubicBezTo>
                  <a:cubicBezTo>
                    <a:pt x="165" y="3"/>
                    <a:pt x="164" y="5"/>
                    <a:pt x="164" y="8"/>
                  </a:cubicBezTo>
                  <a:cubicBezTo>
                    <a:pt x="164" y="8"/>
                    <a:pt x="164" y="5"/>
                    <a:pt x="164" y="8"/>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4" name="Freeform 25">
              <a:extLst>
                <a:ext uri="{FF2B5EF4-FFF2-40B4-BE49-F238E27FC236}"/>
              </a:extLst>
            </p:cNvPr>
            <p:cNvSpPr>
              <a:spLocks/>
            </p:cNvSpPr>
            <p:nvPr userDrawn="1"/>
          </p:nvSpPr>
          <p:spPr bwMode="auto">
            <a:xfrm flipH="1">
              <a:off x="6331522" y="4777500"/>
              <a:ext cx="481243" cy="1095028"/>
            </a:xfrm>
            <a:custGeom>
              <a:avLst/>
              <a:gdLst>
                <a:gd name="T0" fmla="*/ 272 w 303"/>
                <a:gd name="T1" fmla="*/ 43 h 690"/>
                <a:gd name="T2" fmla="*/ 0 w 303"/>
                <a:gd name="T3" fmla="*/ 427 h 690"/>
                <a:gd name="T4" fmla="*/ 0 w 303"/>
                <a:gd name="T5" fmla="*/ 690 h 690"/>
                <a:gd name="T6" fmla="*/ 270 w 303"/>
                <a:gd name="T7" fmla="*/ 304 h 690"/>
                <a:gd name="T8" fmla="*/ 298 w 303"/>
                <a:gd name="T9" fmla="*/ 263 h 690"/>
                <a:gd name="T10" fmla="*/ 303 w 303"/>
                <a:gd name="T11" fmla="*/ 0 h 690"/>
                <a:gd name="T12" fmla="*/ 272 w 303"/>
                <a:gd name="T13" fmla="*/ 43 h 690"/>
              </a:gdLst>
              <a:ahLst/>
              <a:cxnLst>
                <a:cxn ang="0">
                  <a:pos x="T0" y="T1"/>
                </a:cxn>
                <a:cxn ang="0">
                  <a:pos x="T2" y="T3"/>
                </a:cxn>
                <a:cxn ang="0">
                  <a:pos x="T4" y="T5"/>
                </a:cxn>
                <a:cxn ang="0">
                  <a:pos x="T6" y="T7"/>
                </a:cxn>
                <a:cxn ang="0">
                  <a:pos x="T8" y="T9"/>
                </a:cxn>
                <a:cxn ang="0">
                  <a:pos x="T10" y="T11"/>
                </a:cxn>
                <a:cxn ang="0">
                  <a:pos x="T12" y="T13"/>
                </a:cxn>
              </a:cxnLst>
              <a:rect l="0" t="0" r="r" b="b"/>
              <a:pathLst>
                <a:path w="303" h="690">
                  <a:moveTo>
                    <a:pt x="272" y="43"/>
                  </a:moveTo>
                  <a:lnTo>
                    <a:pt x="0" y="427"/>
                  </a:lnTo>
                  <a:lnTo>
                    <a:pt x="0" y="690"/>
                  </a:lnTo>
                  <a:lnTo>
                    <a:pt x="270" y="304"/>
                  </a:lnTo>
                  <a:lnTo>
                    <a:pt x="298" y="263"/>
                  </a:lnTo>
                  <a:lnTo>
                    <a:pt x="303" y="0"/>
                  </a:lnTo>
                  <a:lnTo>
                    <a:pt x="272" y="43"/>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5" name="Freeform 26">
              <a:extLst>
                <a:ext uri="{FF2B5EF4-FFF2-40B4-BE49-F238E27FC236}"/>
              </a:extLst>
            </p:cNvPr>
            <p:cNvSpPr>
              <a:spLocks/>
            </p:cNvSpPr>
            <p:nvPr userDrawn="1"/>
          </p:nvSpPr>
          <p:spPr bwMode="auto">
            <a:xfrm flipH="1">
              <a:off x="6812765" y="4582172"/>
              <a:ext cx="642972" cy="1290357"/>
            </a:xfrm>
            <a:custGeom>
              <a:avLst/>
              <a:gdLst>
                <a:gd name="T0" fmla="*/ 405 w 405"/>
                <a:gd name="T1" fmla="*/ 550 h 813"/>
                <a:gd name="T2" fmla="*/ 405 w 405"/>
                <a:gd name="T3" fmla="*/ 813 h 813"/>
                <a:gd name="T4" fmla="*/ 4 w 405"/>
                <a:gd name="T5" fmla="*/ 263 h 813"/>
                <a:gd name="T6" fmla="*/ 0 w 405"/>
                <a:gd name="T7" fmla="*/ 0 h 813"/>
                <a:gd name="T8" fmla="*/ 405 w 405"/>
                <a:gd name="T9" fmla="*/ 550 h 813"/>
              </a:gdLst>
              <a:ahLst/>
              <a:cxnLst>
                <a:cxn ang="0">
                  <a:pos x="T0" y="T1"/>
                </a:cxn>
                <a:cxn ang="0">
                  <a:pos x="T2" y="T3"/>
                </a:cxn>
                <a:cxn ang="0">
                  <a:pos x="T4" y="T5"/>
                </a:cxn>
                <a:cxn ang="0">
                  <a:pos x="T6" y="T7"/>
                </a:cxn>
                <a:cxn ang="0">
                  <a:pos x="T8" y="T9"/>
                </a:cxn>
              </a:cxnLst>
              <a:rect l="0" t="0" r="r" b="b"/>
              <a:pathLst>
                <a:path w="405" h="813">
                  <a:moveTo>
                    <a:pt x="405" y="550"/>
                  </a:moveTo>
                  <a:lnTo>
                    <a:pt x="405" y="813"/>
                  </a:lnTo>
                  <a:lnTo>
                    <a:pt x="4" y="263"/>
                  </a:lnTo>
                  <a:lnTo>
                    <a:pt x="0" y="0"/>
                  </a:lnTo>
                  <a:lnTo>
                    <a:pt x="405" y="550"/>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6" name="Freeform 27">
              <a:extLst>
                <a:ext uri="{FF2B5EF4-FFF2-40B4-BE49-F238E27FC236}"/>
              </a:extLst>
            </p:cNvPr>
            <p:cNvSpPr>
              <a:spLocks/>
            </p:cNvSpPr>
            <p:nvPr userDrawn="1"/>
          </p:nvSpPr>
          <p:spPr bwMode="auto">
            <a:xfrm flipH="1">
              <a:off x="3830638" y="4848529"/>
              <a:ext cx="2633028" cy="1501471"/>
            </a:xfrm>
            <a:custGeom>
              <a:avLst/>
              <a:gdLst>
                <a:gd name="T0" fmla="*/ 1658 w 1658"/>
                <a:gd name="T1" fmla="*/ 0 h 946"/>
                <a:gd name="T2" fmla="*/ 1634 w 1658"/>
                <a:gd name="T3" fmla="*/ 261 h 946"/>
                <a:gd name="T4" fmla="*/ 0 w 1658"/>
                <a:gd name="T5" fmla="*/ 946 h 946"/>
                <a:gd name="T6" fmla="*/ 2 w 1658"/>
                <a:gd name="T7" fmla="*/ 683 h 946"/>
                <a:gd name="T8" fmla="*/ 1658 w 1658"/>
                <a:gd name="T9" fmla="*/ 0 h 946"/>
              </a:gdLst>
              <a:ahLst/>
              <a:cxnLst>
                <a:cxn ang="0">
                  <a:pos x="T0" y="T1"/>
                </a:cxn>
                <a:cxn ang="0">
                  <a:pos x="T2" y="T3"/>
                </a:cxn>
                <a:cxn ang="0">
                  <a:pos x="T4" y="T5"/>
                </a:cxn>
                <a:cxn ang="0">
                  <a:pos x="T6" y="T7"/>
                </a:cxn>
                <a:cxn ang="0">
                  <a:pos x="T8" y="T9"/>
                </a:cxn>
              </a:cxnLst>
              <a:rect l="0" t="0" r="r" b="b"/>
              <a:pathLst>
                <a:path w="1658" h="946">
                  <a:moveTo>
                    <a:pt x="1658" y="0"/>
                  </a:moveTo>
                  <a:lnTo>
                    <a:pt x="1634" y="261"/>
                  </a:lnTo>
                  <a:lnTo>
                    <a:pt x="0" y="946"/>
                  </a:lnTo>
                  <a:lnTo>
                    <a:pt x="2" y="683"/>
                  </a:lnTo>
                  <a:lnTo>
                    <a:pt x="1658" y="0"/>
                  </a:lnTo>
                  <a:close/>
                </a:path>
              </a:pathLst>
            </a:custGeom>
            <a:solidFill>
              <a:schemeClr val="accent2">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7" name="Freeform 28">
              <a:extLst>
                <a:ext uri="{FF2B5EF4-FFF2-40B4-BE49-F238E27FC236}"/>
              </a:extLst>
            </p:cNvPr>
            <p:cNvSpPr>
              <a:spLocks/>
            </p:cNvSpPr>
            <p:nvPr userDrawn="1"/>
          </p:nvSpPr>
          <p:spPr bwMode="auto">
            <a:xfrm flipH="1">
              <a:off x="6459721" y="5503573"/>
              <a:ext cx="315569" cy="846427"/>
            </a:xfrm>
            <a:custGeom>
              <a:avLst/>
              <a:gdLst>
                <a:gd name="T0" fmla="*/ 199 w 199"/>
                <a:gd name="T1" fmla="*/ 270 h 533"/>
                <a:gd name="T2" fmla="*/ 197 w 199"/>
                <a:gd name="T3" fmla="*/ 533 h 533"/>
                <a:gd name="T4" fmla="*/ 0 w 199"/>
                <a:gd name="T5" fmla="*/ 263 h 533"/>
                <a:gd name="T6" fmla="*/ 0 w 199"/>
                <a:gd name="T7" fmla="*/ 0 h 533"/>
                <a:gd name="T8" fmla="*/ 199 w 199"/>
                <a:gd name="T9" fmla="*/ 270 h 533"/>
              </a:gdLst>
              <a:ahLst/>
              <a:cxnLst>
                <a:cxn ang="0">
                  <a:pos x="T0" y="T1"/>
                </a:cxn>
                <a:cxn ang="0">
                  <a:pos x="T2" y="T3"/>
                </a:cxn>
                <a:cxn ang="0">
                  <a:pos x="T4" y="T5"/>
                </a:cxn>
                <a:cxn ang="0">
                  <a:pos x="T6" y="T7"/>
                </a:cxn>
                <a:cxn ang="0">
                  <a:pos x="T8" y="T9"/>
                </a:cxn>
              </a:cxnLst>
              <a:rect l="0" t="0" r="r" b="b"/>
              <a:pathLst>
                <a:path w="199" h="533">
                  <a:moveTo>
                    <a:pt x="199" y="270"/>
                  </a:moveTo>
                  <a:lnTo>
                    <a:pt x="197" y="533"/>
                  </a:lnTo>
                  <a:lnTo>
                    <a:pt x="0" y="263"/>
                  </a:lnTo>
                  <a:lnTo>
                    <a:pt x="0" y="0"/>
                  </a:lnTo>
                  <a:lnTo>
                    <a:pt x="199" y="270"/>
                  </a:ln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8" name="Freeform 29">
              <a:extLst>
                <a:ext uri="{FF2B5EF4-FFF2-40B4-BE49-F238E27FC236}"/>
              </a:extLst>
            </p:cNvPr>
            <p:cNvSpPr>
              <a:spLocks/>
            </p:cNvSpPr>
            <p:nvPr userDrawn="1"/>
          </p:nvSpPr>
          <p:spPr bwMode="auto">
            <a:xfrm flipH="1">
              <a:off x="4161985" y="2916940"/>
              <a:ext cx="2471299" cy="1051621"/>
            </a:xfrm>
            <a:custGeom>
              <a:avLst/>
              <a:gdLst>
                <a:gd name="T0" fmla="*/ 147 w 657"/>
                <a:gd name="T1" fmla="*/ 0 h 280"/>
                <a:gd name="T2" fmla="*/ 657 w 657"/>
                <a:gd name="T3" fmla="*/ 98 h 280"/>
                <a:gd name="T4" fmla="*/ 463 w 657"/>
                <a:gd name="T5" fmla="*/ 174 h 280"/>
                <a:gd name="T6" fmla="*/ 551 w 657"/>
                <a:gd name="T7" fmla="*/ 280 h 280"/>
                <a:gd name="T8" fmla="*/ 462 w 657"/>
                <a:gd name="T9" fmla="*/ 280 h 280"/>
                <a:gd name="T10" fmla="*/ 469 w 657"/>
                <a:gd name="T11" fmla="*/ 264 h 280"/>
                <a:gd name="T12" fmla="*/ 471 w 657"/>
                <a:gd name="T13" fmla="*/ 248 h 280"/>
                <a:gd name="T14" fmla="*/ 467 w 657"/>
                <a:gd name="T15" fmla="*/ 232 h 280"/>
                <a:gd name="T16" fmla="*/ 457 w 657"/>
                <a:gd name="T17" fmla="*/ 216 h 280"/>
                <a:gd name="T18" fmla="*/ 432 w 657"/>
                <a:gd name="T19" fmla="*/ 196 h 280"/>
                <a:gd name="T20" fmla="*/ 399 w 657"/>
                <a:gd name="T21" fmla="*/ 184 h 280"/>
                <a:gd name="T22" fmla="*/ 363 w 657"/>
                <a:gd name="T23" fmla="*/ 182 h 280"/>
                <a:gd name="T24" fmla="*/ 327 w 657"/>
                <a:gd name="T25" fmla="*/ 190 h 280"/>
                <a:gd name="T26" fmla="*/ 290 w 657"/>
                <a:gd name="T27" fmla="*/ 279 h 280"/>
                <a:gd name="T28" fmla="*/ 117 w 657"/>
                <a:gd name="T29" fmla="*/ 278 h 280"/>
                <a:gd name="T30" fmla="*/ 129 w 657"/>
                <a:gd name="T31" fmla="*/ 171 h 280"/>
                <a:gd name="T32" fmla="*/ 112 w 657"/>
                <a:gd name="T33" fmla="*/ 178 h 280"/>
                <a:gd name="T34" fmla="*/ 83 w 657"/>
                <a:gd name="T35" fmla="*/ 183 h 280"/>
                <a:gd name="T36" fmla="*/ 55 w 657"/>
                <a:gd name="T37" fmla="*/ 180 h 280"/>
                <a:gd name="T38" fmla="*/ 29 w 657"/>
                <a:gd name="T39" fmla="*/ 170 h 280"/>
                <a:gd name="T40" fmla="*/ 10 w 657"/>
                <a:gd name="T41" fmla="*/ 154 h 280"/>
                <a:gd name="T42" fmla="*/ 1 w 657"/>
                <a:gd name="T43" fmla="*/ 133 h 280"/>
                <a:gd name="T44" fmla="*/ 3 w 657"/>
                <a:gd name="T45" fmla="*/ 112 h 280"/>
                <a:gd name="T46" fmla="*/ 17 w 657"/>
                <a:gd name="T47" fmla="*/ 93 h 280"/>
                <a:gd name="T48" fmla="*/ 41 w 657"/>
                <a:gd name="T49" fmla="*/ 79 h 280"/>
                <a:gd name="T50" fmla="*/ 61 w 657"/>
                <a:gd name="T51" fmla="*/ 74 h 280"/>
                <a:gd name="T52" fmla="*/ 83 w 657"/>
                <a:gd name="T53" fmla="*/ 73 h 280"/>
                <a:gd name="T54" fmla="*/ 103 w 657"/>
                <a:gd name="T55" fmla="*/ 76 h 280"/>
                <a:gd name="T56" fmla="*/ 122 w 657"/>
                <a:gd name="T57" fmla="*/ 82 h 280"/>
                <a:gd name="T58" fmla="*/ 137 w 657"/>
                <a:gd name="T59" fmla="*/ 91 h 280"/>
                <a:gd name="T60" fmla="*/ 147 w 657"/>
                <a:gd name="T6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7" h="280">
                  <a:moveTo>
                    <a:pt x="147" y="0"/>
                  </a:moveTo>
                  <a:cubicBezTo>
                    <a:pt x="657" y="98"/>
                    <a:pt x="657" y="98"/>
                    <a:pt x="657" y="98"/>
                  </a:cubicBezTo>
                  <a:cubicBezTo>
                    <a:pt x="463" y="174"/>
                    <a:pt x="463" y="174"/>
                    <a:pt x="463" y="174"/>
                  </a:cubicBezTo>
                  <a:cubicBezTo>
                    <a:pt x="551" y="280"/>
                    <a:pt x="551" y="280"/>
                    <a:pt x="551" y="280"/>
                  </a:cubicBezTo>
                  <a:cubicBezTo>
                    <a:pt x="462" y="280"/>
                    <a:pt x="462" y="280"/>
                    <a:pt x="462" y="280"/>
                  </a:cubicBezTo>
                  <a:cubicBezTo>
                    <a:pt x="465" y="275"/>
                    <a:pt x="467" y="270"/>
                    <a:pt x="469" y="264"/>
                  </a:cubicBezTo>
                  <a:cubicBezTo>
                    <a:pt x="470" y="259"/>
                    <a:pt x="471" y="254"/>
                    <a:pt x="471" y="248"/>
                  </a:cubicBezTo>
                  <a:cubicBezTo>
                    <a:pt x="470" y="243"/>
                    <a:pt x="469" y="237"/>
                    <a:pt x="467" y="232"/>
                  </a:cubicBezTo>
                  <a:cubicBezTo>
                    <a:pt x="465" y="227"/>
                    <a:pt x="461" y="221"/>
                    <a:pt x="457" y="216"/>
                  </a:cubicBezTo>
                  <a:cubicBezTo>
                    <a:pt x="451" y="208"/>
                    <a:pt x="442" y="201"/>
                    <a:pt x="432" y="196"/>
                  </a:cubicBezTo>
                  <a:cubicBezTo>
                    <a:pt x="422" y="191"/>
                    <a:pt x="411" y="187"/>
                    <a:pt x="399" y="184"/>
                  </a:cubicBezTo>
                  <a:cubicBezTo>
                    <a:pt x="387" y="182"/>
                    <a:pt x="375" y="181"/>
                    <a:pt x="363" y="182"/>
                  </a:cubicBezTo>
                  <a:cubicBezTo>
                    <a:pt x="350" y="183"/>
                    <a:pt x="338" y="185"/>
                    <a:pt x="327" y="190"/>
                  </a:cubicBezTo>
                  <a:cubicBezTo>
                    <a:pt x="291" y="204"/>
                    <a:pt x="264" y="243"/>
                    <a:pt x="290" y="279"/>
                  </a:cubicBezTo>
                  <a:cubicBezTo>
                    <a:pt x="117" y="278"/>
                    <a:pt x="117" y="278"/>
                    <a:pt x="117" y="278"/>
                  </a:cubicBezTo>
                  <a:cubicBezTo>
                    <a:pt x="121" y="242"/>
                    <a:pt x="125" y="207"/>
                    <a:pt x="129" y="171"/>
                  </a:cubicBezTo>
                  <a:cubicBezTo>
                    <a:pt x="123" y="174"/>
                    <a:pt x="118" y="176"/>
                    <a:pt x="112" y="178"/>
                  </a:cubicBezTo>
                  <a:cubicBezTo>
                    <a:pt x="103" y="181"/>
                    <a:pt x="93" y="183"/>
                    <a:pt x="83" y="183"/>
                  </a:cubicBezTo>
                  <a:cubicBezTo>
                    <a:pt x="73" y="183"/>
                    <a:pt x="64" y="182"/>
                    <a:pt x="55" y="180"/>
                  </a:cubicBezTo>
                  <a:cubicBezTo>
                    <a:pt x="45" y="178"/>
                    <a:pt x="37" y="175"/>
                    <a:pt x="29" y="170"/>
                  </a:cubicBezTo>
                  <a:cubicBezTo>
                    <a:pt x="22" y="166"/>
                    <a:pt x="15" y="161"/>
                    <a:pt x="10" y="154"/>
                  </a:cubicBezTo>
                  <a:cubicBezTo>
                    <a:pt x="5" y="147"/>
                    <a:pt x="2" y="140"/>
                    <a:pt x="1" y="133"/>
                  </a:cubicBezTo>
                  <a:cubicBezTo>
                    <a:pt x="0" y="126"/>
                    <a:pt x="1" y="119"/>
                    <a:pt x="3" y="112"/>
                  </a:cubicBezTo>
                  <a:cubicBezTo>
                    <a:pt x="6" y="105"/>
                    <a:pt x="11" y="99"/>
                    <a:pt x="17" y="93"/>
                  </a:cubicBezTo>
                  <a:cubicBezTo>
                    <a:pt x="23" y="88"/>
                    <a:pt x="31" y="83"/>
                    <a:pt x="41" y="79"/>
                  </a:cubicBezTo>
                  <a:cubicBezTo>
                    <a:pt x="47" y="77"/>
                    <a:pt x="54" y="75"/>
                    <a:pt x="61" y="74"/>
                  </a:cubicBezTo>
                  <a:cubicBezTo>
                    <a:pt x="68" y="73"/>
                    <a:pt x="76" y="73"/>
                    <a:pt x="83" y="73"/>
                  </a:cubicBezTo>
                  <a:cubicBezTo>
                    <a:pt x="90" y="73"/>
                    <a:pt x="97" y="74"/>
                    <a:pt x="103" y="76"/>
                  </a:cubicBezTo>
                  <a:cubicBezTo>
                    <a:pt x="110" y="77"/>
                    <a:pt x="117" y="79"/>
                    <a:pt x="122" y="82"/>
                  </a:cubicBezTo>
                  <a:cubicBezTo>
                    <a:pt x="128" y="85"/>
                    <a:pt x="133" y="88"/>
                    <a:pt x="137" y="91"/>
                  </a:cubicBezTo>
                  <a:cubicBezTo>
                    <a:pt x="141" y="61"/>
                    <a:pt x="144" y="30"/>
                    <a:pt x="147" y="0"/>
                  </a:cubicBezTo>
                  <a:close/>
                </a:path>
              </a:pathLst>
            </a:custGeom>
            <a:gradFill>
              <a:gsLst>
                <a:gs pos="0">
                  <a:schemeClr val="accent1">
                    <a:lumMod val="5000"/>
                    <a:lumOff val="95000"/>
                  </a:schemeClr>
                </a:gs>
                <a:gs pos="55000">
                  <a:schemeClr val="accent5">
                    <a:lumMod val="20000"/>
                    <a:lumOff val="80000"/>
                  </a:schemeClr>
                </a:gs>
                <a:gs pos="100000">
                  <a:schemeClr val="accent5">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39" name="Freeform 30">
              <a:extLst>
                <a:ext uri="{FF2B5EF4-FFF2-40B4-BE49-F238E27FC236}"/>
              </a:extLst>
            </p:cNvPr>
            <p:cNvSpPr>
              <a:spLocks/>
            </p:cNvSpPr>
            <p:nvPr userDrawn="1"/>
          </p:nvSpPr>
          <p:spPr bwMode="auto">
            <a:xfrm flipH="1">
              <a:off x="4278351" y="2950481"/>
              <a:ext cx="2323376" cy="984539"/>
            </a:xfrm>
            <a:custGeom>
              <a:avLst/>
              <a:gdLst>
                <a:gd name="T0" fmla="*/ 465 w 618"/>
                <a:gd name="T1" fmla="*/ 261 h 262"/>
                <a:gd name="T2" fmla="*/ 467 w 618"/>
                <a:gd name="T3" fmla="*/ 256 h 262"/>
                <a:gd name="T4" fmla="*/ 469 w 618"/>
                <a:gd name="T5" fmla="*/ 238 h 262"/>
                <a:gd name="T6" fmla="*/ 465 w 618"/>
                <a:gd name="T7" fmla="*/ 219 h 262"/>
                <a:gd name="T8" fmla="*/ 454 w 618"/>
                <a:gd name="T9" fmla="*/ 201 h 262"/>
                <a:gd name="T10" fmla="*/ 426 w 618"/>
                <a:gd name="T11" fmla="*/ 179 h 262"/>
                <a:gd name="T12" fmla="*/ 391 w 618"/>
                <a:gd name="T13" fmla="*/ 166 h 262"/>
                <a:gd name="T14" fmla="*/ 363 w 618"/>
                <a:gd name="T15" fmla="*/ 164 h 262"/>
                <a:gd name="T16" fmla="*/ 353 w 618"/>
                <a:gd name="T17" fmla="*/ 164 h 262"/>
                <a:gd name="T18" fmla="*/ 315 w 618"/>
                <a:gd name="T19" fmla="*/ 172 h 262"/>
                <a:gd name="T20" fmla="*/ 266 w 618"/>
                <a:gd name="T21" fmla="*/ 222 h 262"/>
                <a:gd name="T22" fmla="*/ 268 w 618"/>
                <a:gd name="T23" fmla="*/ 261 h 262"/>
                <a:gd name="T24" fmla="*/ 118 w 618"/>
                <a:gd name="T25" fmla="*/ 260 h 262"/>
                <a:gd name="T26" fmla="*/ 130 w 618"/>
                <a:gd name="T27" fmla="*/ 146 h 262"/>
                <a:gd name="T28" fmla="*/ 117 w 618"/>
                <a:gd name="T29" fmla="*/ 154 h 262"/>
                <a:gd name="T30" fmla="*/ 101 w 618"/>
                <a:gd name="T31" fmla="*/ 161 h 262"/>
                <a:gd name="T32" fmla="*/ 75 w 618"/>
                <a:gd name="T33" fmla="*/ 165 h 262"/>
                <a:gd name="T34" fmla="*/ 72 w 618"/>
                <a:gd name="T35" fmla="*/ 165 h 262"/>
                <a:gd name="T36" fmla="*/ 49 w 618"/>
                <a:gd name="T37" fmla="*/ 162 h 262"/>
                <a:gd name="T38" fmla="*/ 26 w 618"/>
                <a:gd name="T39" fmla="*/ 153 h 262"/>
                <a:gd name="T40" fmla="*/ 9 w 618"/>
                <a:gd name="T41" fmla="*/ 139 h 262"/>
                <a:gd name="T42" fmla="*/ 1 w 618"/>
                <a:gd name="T43" fmla="*/ 122 h 262"/>
                <a:gd name="T44" fmla="*/ 3 w 618"/>
                <a:gd name="T45" fmla="*/ 106 h 262"/>
                <a:gd name="T46" fmla="*/ 15 w 618"/>
                <a:gd name="T47" fmla="*/ 90 h 262"/>
                <a:gd name="T48" fmla="*/ 36 w 618"/>
                <a:gd name="T49" fmla="*/ 77 h 262"/>
                <a:gd name="T50" fmla="*/ 55 w 618"/>
                <a:gd name="T51" fmla="*/ 72 h 262"/>
                <a:gd name="T52" fmla="*/ 70 w 618"/>
                <a:gd name="T53" fmla="*/ 71 h 262"/>
                <a:gd name="T54" fmla="*/ 74 w 618"/>
                <a:gd name="T55" fmla="*/ 71 h 262"/>
                <a:gd name="T56" fmla="*/ 94 w 618"/>
                <a:gd name="T57" fmla="*/ 74 h 262"/>
                <a:gd name="T58" fmla="*/ 111 w 618"/>
                <a:gd name="T59" fmla="*/ 80 h 262"/>
                <a:gd name="T60" fmla="*/ 124 w 618"/>
                <a:gd name="T61" fmla="*/ 88 h 262"/>
                <a:gd name="T62" fmla="*/ 135 w 618"/>
                <a:gd name="T63" fmla="*/ 97 h 262"/>
                <a:gd name="T64" fmla="*/ 137 w 618"/>
                <a:gd name="T65" fmla="*/ 82 h 262"/>
                <a:gd name="T66" fmla="*/ 145 w 618"/>
                <a:gd name="T67" fmla="*/ 12 h 262"/>
                <a:gd name="T68" fmla="*/ 146 w 618"/>
                <a:gd name="T69" fmla="*/ 0 h 262"/>
                <a:gd name="T70" fmla="*/ 618 w 618"/>
                <a:gd name="T71" fmla="*/ 91 h 262"/>
                <a:gd name="T72" fmla="*/ 440 w 618"/>
                <a:gd name="T73" fmla="*/ 161 h 262"/>
                <a:gd name="T74" fmla="*/ 524 w 618"/>
                <a:gd name="T75" fmla="*/ 262 h 262"/>
                <a:gd name="T76" fmla="*/ 465 w 618"/>
                <a:gd name="T77"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262">
                  <a:moveTo>
                    <a:pt x="465" y="261"/>
                  </a:moveTo>
                  <a:cubicBezTo>
                    <a:pt x="466" y="260"/>
                    <a:pt x="467" y="258"/>
                    <a:pt x="467" y="256"/>
                  </a:cubicBezTo>
                  <a:cubicBezTo>
                    <a:pt x="469" y="250"/>
                    <a:pt x="470" y="244"/>
                    <a:pt x="469" y="238"/>
                  </a:cubicBezTo>
                  <a:cubicBezTo>
                    <a:pt x="469" y="231"/>
                    <a:pt x="467" y="225"/>
                    <a:pt x="465" y="219"/>
                  </a:cubicBezTo>
                  <a:cubicBezTo>
                    <a:pt x="462" y="213"/>
                    <a:pt x="459" y="207"/>
                    <a:pt x="454" y="201"/>
                  </a:cubicBezTo>
                  <a:cubicBezTo>
                    <a:pt x="447" y="192"/>
                    <a:pt x="438" y="185"/>
                    <a:pt x="426" y="179"/>
                  </a:cubicBezTo>
                  <a:cubicBezTo>
                    <a:pt x="416" y="173"/>
                    <a:pt x="404" y="169"/>
                    <a:pt x="391" y="166"/>
                  </a:cubicBezTo>
                  <a:cubicBezTo>
                    <a:pt x="382" y="164"/>
                    <a:pt x="373" y="164"/>
                    <a:pt x="363" y="164"/>
                  </a:cubicBezTo>
                  <a:cubicBezTo>
                    <a:pt x="360" y="164"/>
                    <a:pt x="356" y="164"/>
                    <a:pt x="353" y="164"/>
                  </a:cubicBezTo>
                  <a:cubicBezTo>
                    <a:pt x="340" y="165"/>
                    <a:pt x="327" y="168"/>
                    <a:pt x="315" y="172"/>
                  </a:cubicBezTo>
                  <a:cubicBezTo>
                    <a:pt x="291" y="182"/>
                    <a:pt x="272" y="201"/>
                    <a:pt x="266" y="222"/>
                  </a:cubicBezTo>
                  <a:cubicBezTo>
                    <a:pt x="262" y="235"/>
                    <a:pt x="263" y="248"/>
                    <a:pt x="268" y="261"/>
                  </a:cubicBezTo>
                  <a:cubicBezTo>
                    <a:pt x="118" y="260"/>
                    <a:pt x="118" y="260"/>
                    <a:pt x="118" y="260"/>
                  </a:cubicBezTo>
                  <a:cubicBezTo>
                    <a:pt x="130" y="146"/>
                    <a:pt x="130" y="146"/>
                    <a:pt x="130" y="146"/>
                  </a:cubicBezTo>
                  <a:cubicBezTo>
                    <a:pt x="117" y="154"/>
                    <a:pt x="117" y="154"/>
                    <a:pt x="117" y="154"/>
                  </a:cubicBezTo>
                  <a:cubicBezTo>
                    <a:pt x="112" y="157"/>
                    <a:pt x="107" y="159"/>
                    <a:pt x="101" y="161"/>
                  </a:cubicBezTo>
                  <a:cubicBezTo>
                    <a:pt x="93" y="163"/>
                    <a:pt x="84" y="165"/>
                    <a:pt x="75" y="165"/>
                  </a:cubicBezTo>
                  <a:cubicBezTo>
                    <a:pt x="74" y="165"/>
                    <a:pt x="73" y="165"/>
                    <a:pt x="72" y="165"/>
                  </a:cubicBezTo>
                  <a:cubicBezTo>
                    <a:pt x="64" y="165"/>
                    <a:pt x="56" y="164"/>
                    <a:pt x="49" y="162"/>
                  </a:cubicBezTo>
                  <a:cubicBezTo>
                    <a:pt x="40" y="160"/>
                    <a:pt x="32" y="157"/>
                    <a:pt x="26" y="153"/>
                  </a:cubicBezTo>
                  <a:cubicBezTo>
                    <a:pt x="19" y="150"/>
                    <a:pt x="13" y="145"/>
                    <a:pt x="9" y="139"/>
                  </a:cubicBezTo>
                  <a:cubicBezTo>
                    <a:pt x="5" y="134"/>
                    <a:pt x="2" y="128"/>
                    <a:pt x="1" y="122"/>
                  </a:cubicBezTo>
                  <a:cubicBezTo>
                    <a:pt x="0" y="117"/>
                    <a:pt x="1" y="111"/>
                    <a:pt x="3" y="106"/>
                  </a:cubicBezTo>
                  <a:cubicBezTo>
                    <a:pt x="6" y="100"/>
                    <a:pt x="9" y="95"/>
                    <a:pt x="15" y="90"/>
                  </a:cubicBezTo>
                  <a:cubicBezTo>
                    <a:pt x="21" y="85"/>
                    <a:pt x="28" y="81"/>
                    <a:pt x="36" y="77"/>
                  </a:cubicBezTo>
                  <a:cubicBezTo>
                    <a:pt x="42" y="75"/>
                    <a:pt x="48" y="73"/>
                    <a:pt x="55" y="72"/>
                  </a:cubicBezTo>
                  <a:cubicBezTo>
                    <a:pt x="60" y="72"/>
                    <a:pt x="65" y="71"/>
                    <a:pt x="70" y="71"/>
                  </a:cubicBezTo>
                  <a:cubicBezTo>
                    <a:pt x="72" y="71"/>
                    <a:pt x="73" y="71"/>
                    <a:pt x="74" y="71"/>
                  </a:cubicBezTo>
                  <a:cubicBezTo>
                    <a:pt x="81" y="72"/>
                    <a:pt x="87" y="72"/>
                    <a:pt x="94" y="74"/>
                  </a:cubicBezTo>
                  <a:cubicBezTo>
                    <a:pt x="100" y="75"/>
                    <a:pt x="106" y="77"/>
                    <a:pt x="111" y="80"/>
                  </a:cubicBezTo>
                  <a:cubicBezTo>
                    <a:pt x="116" y="82"/>
                    <a:pt x="120" y="85"/>
                    <a:pt x="124" y="88"/>
                  </a:cubicBezTo>
                  <a:cubicBezTo>
                    <a:pt x="135" y="97"/>
                    <a:pt x="135" y="97"/>
                    <a:pt x="135" y="97"/>
                  </a:cubicBezTo>
                  <a:cubicBezTo>
                    <a:pt x="137" y="82"/>
                    <a:pt x="137" y="82"/>
                    <a:pt x="137" y="82"/>
                  </a:cubicBezTo>
                  <a:cubicBezTo>
                    <a:pt x="140" y="59"/>
                    <a:pt x="142" y="36"/>
                    <a:pt x="145" y="12"/>
                  </a:cubicBezTo>
                  <a:cubicBezTo>
                    <a:pt x="146" y="0"/>
                    <a:pt x="146" y="0"/>
                    <a:pt x="146" y="0"/>
                  </a:cubicBezTo>
                  <a:cubicBezTo>
                    <a:pt x="618" y="91"/>
                    <a:pt x="618" y="91"/>
                    <a:pt x="618" y="91"/>
                  </a:cubicBezTo>
                  <a:cubicBezTo>
                    <a:pt x="440" y="161"/>
                    <a:pt x="440" y="161"/>
                    <a:pt x="440" y="161"/>
                  </a:cubicBezTo>
                  <a:cubicBezTo>
                    <a:pt x="524" y="262"/>
                    <a:pt x="524" y="262"/>
                    <a:pt x="524" y="262"/>
                  </a:cubicBezTo>
                  <a:lnTo>
                    <a:pt x="465" y="261"/>
                  </a:lnTo>
                  <a:close/>
                </a:path>
              </a:pathLst>
            </a:custGeom>
            <a:solidFill>
              <a:schemeClr val="accent5"/>
            </a:solidFill>
            <a:ln>
              <a:noFill/>
            </a:ln>
          </p:spPr>
          <p:txBody>
            <a:bodyPr/>
            <a:lstStyle/>
            <a:p>
              <a:pPr>
                <a:defRPr/>
              </a:pPr>
              <a:endParaRPr lang="id-ID">
                <a:solidFill>
                  <a:prstClr val="black">
                    <a:lumMod val="75000"/>
                    <a:lumOff val="25000"/>
                  </a:prstClr>
                </a:solidFill>
                <a:cs typeface="Arial" pitchFamily="34" charset="0"/>
              </a:endParaRPr>
            </a:p>
          </p:txBody>
        </p:sp>
        <p:sp>
          <p:nvSpPr>
            <p:cNvPr id="40" name="Freeform 31">
              <a:extLst>
                <a:ext uri="{FF2B5EF4-FFF2-40B4-BE49-F238E27FC236}"/>
              </a:extLst>
            </p:cNvPr>
            <p:cNvSpPr>
              <a:spLocks/>
            </p:cNvSpPr>
            <p:nvPr userDrawn="1"/>
          </p:nvSpPr>
          <p:spPr bwMode="auto">
            <a:xfrm flipH="1">
              <a:off x="6136263" y="2693988"/>
              <a:ext cx="2027530" cy="1643529"/>
            </a:xfrm>
            <a:custGeom>
              <a:avLst/>
              <a:gdLst>
                <a:gd name="T0" fmla="*/ 247 w 539"/>
                <a:gd name="T1" fmla="*/ 0 h 437"/>
                <a:gd name="T2" fmla="*/ 539 w 539"/>
                <a:gd name="T3" fmla="*/ 56 h 437"/>
                <a:gd name="T4" fmla="*/ 531 w 539"/>
                <a:gd name="T5" fmla="*/ 129 h 437"/>
                <a:gd name="T6" fmla="*/ 509 w 539"/>
                <a:gd name="T7" fmla="*/ 123 h 437"/>
                <a:gd name="T8" fmla="*/ 486 w 539"/>
                <a:gd name="T9" fmla="*/ 121 h 437"/>
                <a:gd name="T10" fmla="*/ 463 w 539"/>
                <a:gd name="T11" fmla="*/ 123 h 437"/>
                <a:gd name="T12" fmla="*/ 440 w 539"/>
                <a:gd name="T13" fmla="*/ 129 h 437"/>
                <a:gd name="T14" fmla="*/ 412 w 539"/>
                <a:gd name="T15" fmla="*/ 146 h 437"/>
                <a:gd name="T16" fmla="*/ 395 w 539"/>
                <a:gd name="T17" fmla="*/ 168 h 437"/>
                <a:gd name="T18" fmla="*/ 392 w 539"/>
                <a:gd name="T19" fmla="*/ 193 h 437"/>
                <a:gd name="T20" fmla="*/ 403 w 539"/>
                <a:gd name="T21" fmla="*/ 218 h 437"/>
                <a:gd name="T22" fmla="*/ 518 w 539"/>
                <a:gd name="T23" fmla="*/ 249 h 437"/>
                <a:gd name="T24" fmla="*/ 508 w 539"/>
                <a:gd name="T25" fmla="*/ 337 h 437"/>
                <a:gd name="T26" fmla="*/ 427 w 539"/>
                <a:gd name="T27" fmla="*/ 337 h 437"/>
                <a:gd name="T28" fmla="*/ 443 w 539"/>
                <a:gd name="T29" fmla="*/ 351 h 437"/>
                <a:gd name="T30" fmla="*/ 453 w 539"/>
                <a:gd name="T31" fmla="*/ 373 h 437"/>
                <a:gd name="T32" fmla="*/ 450 w 539"/>
                <a:gd name="T33" fmla="*/ 394 h 437"/>
                <a:gd name="T34" fmla="*/ 436 w 539"/>
                <a:gd name="T35" fmla="*/ 414 h 437"/>
                <a:gd name="T36" fmla="*/ 412 w 539"/>
                <a:gd name="T37" fmla="*/ 429 h 437"/>
                <a:gd name="T38" fmla="*/ 381 w 539"/>
                <a:gd name="T39" fmla="*/ 436 h 437"/>
                <a:gd name="T40" fmla="*/ 350 w 539"/>
                <a:gd name="T41" fmla="*/ 434 h 437"/>
                <a:gd name="T42" fmla="*/ 323 w 539"/>
                <a:gd name="T43" fmla="*/ 424 h 437"/>
                <a:gd name="T44" fmla="*/ 302 w 539"/>
                <a:gd name="T45" fmla="*/ 406 h 437"/>
                <a:gd name="T46" fmla="*/ 294 w 539"/>
                <a:gd name="T47" fmla="*/ 391 h 437"/>
                <a:gd name="T48" fmla="*/ 293 w 539"/>
                <a:gd name="T49" fmla="*/ 376 h 437"/>
                <a:gd name="T50" fmla="*/ 296 w 539"/>
                <a:gd name="T51" fmla="*/ 361 h 437"/>
                <a:gd name="T52" fmla="*/ 305 w 539"/>
                <a:gd name="T53" fmla="*/ 347 h 437"/>
                <a:gd name="T54" fmla="*/ 319 w 539"/>
                <a:gd name="T55" fmla="*/ 336 h 437"/>
                <a:gd name="T56" fmla="*/ 93 w 539"/>
                <a:gd name="T57" fmla="*/ 335 h 437"/>
                <a:gd name="T58" fmla="*/ 108 w 539"/>
                <a:gd name="T59" fmla="*/ 303 h 437"/>
                <a:gd name="T60" fmla="*/ 0 w 539"/>
                <a:gd name="T61" fmla="*/ 158 h 437"/>
                <a:gd name="T62" fmla="*/ 114 w 539"/>
                <a:gd name="T63" fmla="*/ 115 h 437"/>
                <a:gd name="T64" fmla="*/ 164 w 539"/>
                <a:gd name="T65" fmla="*/ 181 h 437"/>
                <a:gd name="T66" fmla="*/ 247 w 539"/>
                <a:gd name="T6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9" h="437">
                  <a:moveTo>
                    <a:pt x="247" y="0"/>
                  </a:moveTo>
                  <a:cubicBezTo>
                    <a:pt x="539" y="56"/>
                    <a:pt x="539" y="56"/>
                    <a:pt x="539" y="56"/>
                  </a:cubicBezTo>
                  <a:cubicBezTo>
                    <a:pt x="531" y="129"/>
                    <a:pt x="531" y="129"/>
                    <a:pt x="531" y="129"/>
                  </a:cubicBezTo>
                  <a:cubicBezTo>
                    <a:pt x="524" y="127"/>
                    <a:pt x="517" y="124"/>
                    <a:pt x="509" y="123"/>
                  </a:cubicBezTo>
                  <a:cubicBezTo>
                    <a:pt x="502" y="122"/>
                    <a:pt x="494" y="121"/>
                    <a:pt x="486" y="121"/>
                  </a:cubicBezTo>
                  <a:cubicBezTo>
                    <a:pt x="478" y="121"/>
                    <a:pt x="471" y="121"/>
                    <a:pt x="463" y="123"/>
                  </a:cubicBezTo>
                  <a:cubicBezTo>
                    <a:pt x="455" y="124"/>
                    <a:pt x="447" y="126"/>
                    <a:pt x="440" y="129"/>
                  </a:cubicBezTo>
                  <a:cubicBezTo>
                    <a:pt x="429" y="133"/>
                    <a:pt x="419" y="139"/>
                    <a:pt x="412" y="146"/>
                  </a:cubicBezTo>
                  <a:cubicBezTo>
                    <a:pt x="404" y="152"/>
                    <a:pt x="399" y="160"/>
                    <a:pt x="395" y="168"/>
                  </a:cubicBezTo>
                  <a:cubicBezTo>
                    <a:pt x="392" y="176"/>
                    <a:pt x="391" y="185"/>
                    <a:pt x="392" y="193"/>
                  </a:cubicBezTo>
                  <a:cubicBezTo>
                    <a:pt x="393" y="202"/>
                    <a:pt x="397" y="210"/>
                    <a:pt x="403" y="218"/>
                  </a:cubicBezTo>
                  <a:cubicBezTo>
                    <a:pt x="429" y="251"/>
                    <a:pt x="479" y="259"/>
                    <a:pt x="518" y="249"/>
                  </a:cubicBezTo>
                  <a:cubicBezTo>
                    <a:pt x="508" y="337"/>
                    <a:pt x="508" y="337"/>
                    <a:pt x="508" y="337"/>
                  </a:cubicBezTo>
                  <a:cubicBezTo>
                    <a:pt x="481" y="337"/>
                    <a:pt x="454" y="337"/>
                    <a:pt x="427" y="337"/>
                  </a:cubicBezTo>
                  <a:cubicBezTo>
                    <a:pt x="433" y="341"/>
                    <a:pt x="439" y="345"/>
                    <a:pt x="443" y="351"/>
                  </a:cubicBezTo>
                  <a:cubicBezTo>
                    <a:pt x="448" y="358"/>
                    <a:pt x="451" y="365"/>
                    <a:pt x="453" y="373"/>
                  </a:cubicBezTo>
                  <a:cubicBezTo>
                    <a:pt x="454" y="380"/>
                    <a:pt x="453" y="387"/>
                    <a:pt x="450" y="394"/>
                  </a:cubicBezTo>
                  <a:cubicBezTo>
                    <a:pt x="447" y="402"/>
                    <a:pt x="442" y="408"/>
                    <a:pt x="436" y="414"/>
                  </a:cubicBezTo>
                  <a:cubicBezTo>
                    <a:pt x="429" y="420"/>
                    <a:pt x="421" y="425"/>
                    <a:pt x="412" y="429"/>
                  </a:cubicBezTo>
                  <a:cubicBezTo>
                    <a:pt x="402" y="433"/>
                    <a:pt x="391" y="435"/>
                    <a:pt x="381" y="436"/>
                  </a:cubicBezTo>
                  <a:cubicBezTo>
                    <a:pt x="370" y="437"/>
                    <a:pt x="360" y="436"/>
                    <a:pt x="350" y="434"/>
                  </a:cubicBezTo>
                  <a:cubicBezTo>
                    <a:pt x="340" y="432"/>
                    <a:pt x="331" y="428"/>
                    <a:pt x="323" y="424"/>
                  </a:cubicBezTo>
                  <a:cubicBezTo>
                    <a:pt x="314" y="419"/>
                    <a:pt x="307" y="413"/>
                    <a:pt x="302" y="406"/>
                  </a:cubicBezTo>
                  <a:cubicBezTo>
                    <a:pt x="298" y="401"/>
                    <a:pt x="296" y="396"/>
                    <a:pt x="294" y="391"/>
                  </a:cubicBezTo>
                  <a:cubicBezTo>
                    <a:pt x="293" y="386"/>
                    <a:pt x="292" y="381"/>
                    <a:pt x="293" y="376"/>
                  </a:cubicBezTo>
                  <a:cubicBezTo>
                    <a:pt x="293" y="371"/>
                    <a:pt x="294" y="366"/>
                    <a:pt x="296" y="361"/>
                  </a:cubicBezTo>
                  <a:cubicBezTo>
                    <a:pt x="299" y="356"/>
                    <a:pt x="302" y="352"/>
                    <a:pt x="305" y="347"/>
                  </a:cubicBezTo>
                  <a:cubicBezTo>
                    <a:pt x="309" y="343"/>
                    <a:pt x="314" y="339"/>
                    <a:pt x="319" y="336"/>
                  </a:cubicBezTo>
                  <a:cubicBezTo>
                    <a:pt x="244" y="336"/>
                    <a:pt x="168" y="335"/>
                    <a:pt x="93" y="335"/>
                  </a:cubicBezTo>
                  <a:cubicBezTo>
                    <a:pt x="108" y="303"/>
                    <a:pt x="108" y="303"/>
                    <a:pt x="108" y="303"/>
                  </a:cubicBezTo>
                  <a:cubicBezTo>
                    <a:pt x="0" y="158"/>
                    <a:pt x="0" y="158"/>
                    <a:pt x="0" y="158"/>
                  </a:cubicBezTo>
                  <a:cubicBezTo>
                    <a:pt x="114" y="115"/>
                    <a:pt x="114" y="115"/>
                    <a:pt x="114" y="115"/>
                  </a:cubicBezTo>
                  <a:cubicBezTo>
                    <a:pt x="164" y="181"/>
                    <a:pt x="164" y="181"/>
                    <a:pt x="164" y="181"/>
                  </a:cubicBezTo>
                  <a:lnTo>
                    <a:pt x="247" y="0"/>
                  </a:lnTo>
                  <a:close/>
                </a:path>
              </a:pathLst>
            </a:custGeom>
            <a:gradFill>
              <a:gsLst>
                <a:gs pos="0">
                  <a:schemeClr val="accent1">
                    <a:lumMod val="5000"/>
                    <a:lumOff val="95000"/>
                  </a:schemeClr>
                </a:gs>
                <a:gs pos="55000">
                  <a:schemeClr val="accent4">
                    <a:lumMod val="20000"/>
                    <a:lumOff val="80000"/>
                  </a:schemeClr>
                </a:gs>
                <a:gs pos="100000">
                  <a:schemeClr val="accent4">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41" name="Freeform 32">
              <a:extLst>
                <a:ext uri="{FF2B5EF4-FFF2-40B4-BE49-F238E27FC236}"/>
              </a:extLst>
            </p:cNvPr>
            <p:cNvSpPr>
              <a:spLocks/>
            </p:cNvSpPr>
            <p:nvPr userDrawn="1"/>
          </p:nvSpPr>
          <p:spPr bwMode="auto">
            <a:xfrm flipH="1">
              <a:off x="6169793" y="2727530"/>
              <a:ext cx="1940749" cy="1568553"/>
            </a:xfrm>
            <a:custGeom>
              <a:avLst/>
              <a:gdLst>
                <a:gd name="T0" fmla="*/ 359 w 516"/>
                <a:gd name="T1" fmla="*/ 417 h 417"/>
                <a:gd name="T2" fmla="*/ 338 w 516"/>
                <a:gd name="T3" fmla="*/ 415 h 417"/>
                <a:gd name="T4" fmla="*/ 313 w 516"/>
                <a:gd name="T5" fmla="*/ 406 h 417"/>
                <a:gd name="T6" fmla="*/ 295 w 516"/>
                <a:gd name="T7" fmla="*/ 391 h 417"/>
                <a:gd name="T8" fmla="*/ 289 w 516"/>
                <a:gd name="T9" fmla="*/ 378 h 417"/>
                <a:gd name="T10" fmla="*/ 287 w 516"/>
                <a:gd name="T11" fmla="*/ 366 h 417"/>
                <a:gd name="T12" fmla="*/ 291 w 516"/>
                <a:gd name="T13" fmla="*/ 354 h 417"/>
                <a:gd name="T14" fmla="*/ 298 w 516"/>
                <a:gd name="T15" fmla="*/ 342 h 417"/>
                <a:gd name="T16" fmla="*/ 310 w 516"/>
                <a:gd name="T17" fmla="*/ 333 h 417"/>
                <a:gd name="T18" fmla="*/ 333 w 516"/>
                <a:gd name="T19" fmla="*/ 318 h 417"/>
                <a:gd name="T20" fmla="*/ 306 w 516"/>
                <a:gd name="T21" fmla="*/ 318 h 417"/>
                <a:gd name="T22" fmla="*/ 146 w 516"/>
                <a:gd name="T23" fmla="*/ 317 h 417"/>
                <a:gd name="T24" fmla="*/ 93 w 516"/>
                <a:gd name="T25" fmla="*/ 317 h 417"/>
                <a:gd name="T26" fmla="*/ 105 w 516"/>
                <a:gd name="T27" fmla="*/ 292 h 417"/>
                <a:gd name="T28" fmla="*/ 0 w 516"/>
                <a:gd name="T29" fmla="*/ 152 h 417"/>
                <a:gd name="T30" fmla="*/ 99 w 516"/>
                <a:gd name="T31" fmla="*/ 115 h 417"/>
                <a:gd name="T32" fmla="*/ 153 w 516"/>
                <a:gd name="T33" fmla="*/ 187 h 417"/>
                <a:gd name="T34" fmla="*/ 238 w 516"/>
                <a:gd name="T35" fmla="*/ 0 h 417"/>
                <a:gd name="T36" fmla="*/ 516 w 516"/>
                <a:gd name="T37" fmla="*/ 53 h 417"/>
                <a:gd name="T38" fmla="*/ 510 w 516"/>
                <a:gd name="T39" fmla="*/ 109 h 417"/>
                <a:gd name="T40" fmla="*/ 497 w 516"/>
                <a:gd name="T41" fmla="*/ 106 h 417"/>
                <a:gd name="T42" fmla="*/ 472 w 516"/>
                <a:gd name="T43" fmla="*/ 103 h 417"/>
                <a:gd name="T44" fmla="*/ 471 w 516"/>
                <a:gd name="T45" fmla="*/ 103 h 417"/>
                <a:gd name="T46" fmla="*/ 448 w 516"/>
                <a:gd name="T47" fmla="*/ 105 h 417"/>
                <a:gd name="T48" fmla="*/ 424 w 516"/>
                <a:gd name="T49" fmla="*/ 112 h 417"/>
                <a:gd name="T50" fmla="*/ 393 w 516"/>
                <a:gd name="T51" fmla="*/ 130 h 417"/>
                <a:gd name="T52" fmla="*/ 374 w 516"/>
                <a:gd name="T53" fmla="*/ 155 h 417"/>
                <a:gd name="T54" fmla="*/ 371 w 516"/>
                <a:gd name="T55" fmla="*/ 185 h 417"/>
                <a:gd name="T56" fmla="*/ 383 w 516"/>
                <a:gd name="T57" fmla="*/ 214 h 417"/>
                <a:gd name="T58" fmla="*/ 472 w 516"/>
                <a:gd name="T59" fmla="*/ 251 h 417"/>
                <a:gd name="T60" fmla="*/ 494 w 516"/>
                <a:gd name="T61" fmla="*/ 249 h 417"/>
                <a:gd name="T62" fmla="*/ 487 w 516"/>
                <a:gd name="T63" fmla="*/ 319 h 417"/>
                <a:gd name="T64" fmla="*/ 387 w 516"/>
                <a:gd name="T65" fmla="*/ 318 h 417"/>
                <a:gd name="T66" fmla="*/ 409 w 516"/>
                <a:gd name="T67" fmla="*/ 333 h 417"/>
                <a:gd name="T68" fmla="*/ 423 w 516"/>
                <a:gd name="T69" fmla="*/ 345 h 417"/>
                <a:gd name="T70" fmla="*/ 431 w 516"/>
                <a:gd name="T71" fmla="*/ 363 h 417"/>
                <a:gd name="T72" fmla="*/ 429 w 516"/>
                <a:gd name="T73" fmla="*/ 381 h 417"/>
                <a:gd name="T74" fmla="*/ 417 w 516"/>
                <a:gd name="T75" fmla="*/ 398 h 417"/>
                <a:gd name="T76" fmla="*/ 395 w 516"/>
                <a:gd name="T77" fmla="*/ 411 h 417"/>
                <a:gd name="T78" fmla="*/ 367 w 516"/>
                <a:gd name="T79" fmla="*/ 417 h 417"/>
                <a:gd name="T80" fmla="*/ 359 w 516"/>
                <a:gd name="T81"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6" h="417">
                  <a:moveTo>
                    <a:pt x="359" y="417"/>
                  </a:moveTo>
                  <a:cubicBezTo>
                    <a:pt x="352" y="417"/>
                    <a:pt x="345" y="417"/>
                    <a:pt x="338" y="415"/>
                  </a:cubicBezTo>
                  <a:cubicBezTo>
                    <a:pt x="329" y="413"/>
                    <a:pt x="321" y="410"/>
                    <a:pt x="313" y="406"/>
                  </a:cubicBezTo>
                  <a:cubicBezTo>
                    <a:pt x="306" y="402"/>
                    <a:pt x="300" y="397"/>
                    <a:pt x="295" y="391"/>
                  </a:cubicBezTo>
                  <a:cubicBezTo>
                    <a:pt x="292" y="387"/>
                    <a:pt x="290" y="383"/>
                    <a:pt x="289" y="378"/>
                  </a:cubicBezTo>
                  <a:cubicBezTo>
                    <a:pt x="288" y="374"/>
                    <a:pt x="287" y="370"/>
                    <a:pt x="287" y="366"/>
                  </a:cubicBezTo>
                  <a:cubicBezTo>
                    <a:pt x="288" y="362"/>
                    <a:pt x="289" y="358"/>
                    <a:pt x="291" y="354"/>
                  </a:cubicBezTo>
                  <a:cubicBezTo>
                    <a:pt x="292" y="350"/>
                    <a:pt x="295" y="346"/>
                    <a:pt x="298" y="342"/>
                  </a:cubicBezTo>
                  <a:cubicBezTo>
                    <a:pt x="301" y="339"/>
                    <a:pt x="305" y="336"/>
                    <a:pt x="310" y="333"/>
                  </a:cubicBezTo>
                  <a:cubicBezTo>
                    <a:pt x="333" y="318"/>
                    <a:pt x="333" y="318"/>
                    <a:pt x="333" y="318"/>
                  </a:cubicBezTo>
                  <a:cubicBezTo>
                    <a:pt x="306" y="318"/>
                    <a:pt x="306" y="318"/>
                    <a:pt x="306" y="318"/>
                  </a:cubicBezTo>
                  <a:cubicBezTo>
                    <a:pt x="252" y="318"/>
                    <a:pt x="199" y="317"/>
                    <a:pt x="146" y="317"/>
                  </a:cubicBezTo>
                  <a:cubicBezTo>
                    <a:pt x="93" y="317"/>
                    <a:pt x="93" y="317"/>
                    <a:pt x="93" y="317"/>
                  </a:cubicBezTo>
                  <a:cubicBezTo>
                    <a:pt x="105" y="292"/>
                    <a:pt x="105" y="292"/>
                    <a:pt x="105" y="292"/>
                  </a:cubicBezTo>
                  <a:cubicBezTo>
                    <a:pt x="0" y="152"/>
                    <a:pt x="0" y="152"/>
                    <a:pt x="0" y="152"/>
                  </a:cubicBezTo>
                  <a:cubicBezTo>
                    <a:pt x="99" y="115"/>
                    <a:pt x="99" y="115"/>
                    <a:pt x="99" y="115"/>
                  </a:cubicBezTo>
                  <a:cubicBezTo>
                    <a:pt x="153" y="187"/>
                    <a:pt x="153" y="187"/>
                    <a:pt x="153" y="187"/>
                  </a:cubicBezTo>
                  <a:cubicBezTo>
                    <a:pt x="238" y="0"/>
                    <a:pt x="238" y="0"/>
                    <a:pt x="238" y="0"/>
                  </a:cubicBezTo>
                  <a:cubicBezTo>
                    <a:pt x="516" y="53"/>
                    <a:pt x="516" y="53"/>
                    <a:pt x="516" y="53"/>
                  </a:cubicBezTo>
                  <a:cubicBezTo>
                    <a:pt x="510" y="109"/>
                    <a:pt x="510" y="109"/>
                    <a:pt x="510" y="109"/>
                  </a:cubicBezTo>
                  <a:cubicBezTo>
                    <a:pt x="506" y="108"/>
                    <a:pt x="501" y="107"/>
                    <a:pt x="497" y="106"/>
                  </a:cubicBezTo>
                  <a:cubicBezTo>
                    <a:pt x="489" y="104"/>
                    <a:pt x="481" y="104"/>
                    <a:pt x="472" y="103"/>
                  </a:cubicBezTo>
                  <a:cubicBezTo>
                    <a:pt x="471" y="103"/>
                    <a:pt x="471" y="103"/>
                    <a:pt x="471" y="103"/>
                  </a:cubicBezTo>
                  <a:cubicBezTo>
                    <a:pt x="463" y="103"/>
                    <a:pt x="455" y="104"/>
                    <a:pt x="448" y="105"/>
                  </a:cubicBezTo>
                  <a:cubicBezTo>
                    <a:pt x="439" y="107"/>
                    <a:pt x="431" y="109"/>
                    <a:pt x="424" y="112"/>
                  </a:cubicBezTo>
                  <a:cubicBezTo>
                    <a:pt x="412" y="117"/>
                    <a:pt x="401" y="123"/>
                    <a:pt x="393" y="130"/>
                  </a:cubicBezTo>
                  <a:cubicBezTo>
                    <a:pt x="385" y="138"/>
                    <a:pt x="378" y="146"/>
                    <a:pt x="374" y="155"/>
                  </a:cubicBezTo>
                  <a:cubicBezTo>
                    <a:pt x="370" y="165"/>
                    <a:pt x="369" y="175"/>
                    <a:pt x="371" y="185"/>
                  </a:cubicBezTo>
                  <a:cubicBezTo>
                    <a:pt x="372" y="195"/>
                    <a:pt x="376" y="205"/>
                    <a:pt x="383" y="214"/>
                  </a:cubicBezTo>
                  <a:cubicBezTo>
                    <a:pt x="402" y="237"/>
                    <a:pt x="434" y="251"/>
                    <a:pt x="472" y="251"/>
                  </a:cubicBezTo>
                  <a:cubicBezTo>
                    <a:pt x="480" y="251"/>
                    <a:pt x="487" y="251"/>
                    <a:pt x="494" y="249"/>
                  </a:cubicBezTo>
                  <a:cubicBezTo>
                    <a:pt x="487" y="319"/>
                    <a:pt x="487" y="319"/>
                    <a:pt x="487" y="319"/>
                  </a:cubicBezTo>
                  <a:cubicBezTo>
                    <a:pt x="387" y="318"/>
                    <a:pt x="387" y="318"/>
                    <a:pt x="387" y="318"/>
                  </a:cubicBezTo>
                  <a:cubicBezTo>
                    <a:pt x="409" y="333"/>
                    <a:pt x="409" y="333"/>
                    <a:pt x="409" y="333"/>
                  </a:cubicBezTo>
                  <a:cubicBezTo>
                    <a:pt x="415" y="336"/>
                    <a:pt x="419" y="341"/>
                    <a:pt x="423" y="345"/>
                  </a:cubicBezTo>
                  <a:cubicBezTo>
                    <a:pt x="427" y="351"/>
                    <a:pt x="430" y="357"/>
                    <a:pt x="431" y="363"/>
                  </a:cubicBezTo>
                  <a:cubicBezTo>
                    <a:pt x="432" y="369"/>
                    <a:pt x="431" y="375"/>
                    <a:pt x="429" y="381"/>
                  </a:cubicBezTo>
                  <a:cubicBezTo>
                    <a:pt x="426" y="387"/>
                    <a:pt x="422" y="393"/>
                    <a:pt x="417" y="398"/>
                  </a:cubicBezTo>
                  <a:cubicBezTo>
                    <a:pt x="411" y="403"/>
                    <a:pt x="404" y="407"/>
                    <a:pt x="395" y="411"/>
                  </a:cubicBezTo>
                  <a:cubicBezTo>
                    <a:pt x="386" y="414"/>
                    <a:pt x="377" y="416"/>
                    <a:pt x="367" y="417"/>
                  </a:cubicBezTo>
                  <a:cubicBezTo>
                    <a:pt x="364" y="417"/>
                    <a:pt x="362" y="417"/>
                    <a:pt x="359" y="417"/>
                  </a:cubicBezTo>
                  <a:close/>
                </a:path>
              </a:pathLst>
            </a:custGeom>
            <a:solidFill>
              <a:schemeClr val="accent4"/>
            </a:solidFill>
            <a:ln>
              <a:noFill/>
            </a:ln>
          </p:spPr>
          <p:txBody>
            <a:bodyPr/>
            <a:lstStyle/>
            <a:p>
              <a:pPr>
                <a:defRPr/>
              </a:pPr>
              <a:endParaRPr lang="id-ID">
                <a:solidFill>
                  <a:prstClr val="black">
                    <a:lumMod val="75000"/>
                    <a:lumOff val="25000"/>
                  </a:prstClr>
                </a:solidFill>
                <a:cs typeface="Arial" pitchFamily="34" charset="0"/>
              </a:endParaRPr>
            </a:p>
          </p:txBody>
        </p:sp>
        <p:sp>
          <p:nvSpPr>
            <p:cNvPr id="42" name="Freeform 34">
              <a:extLst>
                <a:ext uri="{FF2B5EF4-FFF2-40B4-BE49-F238E27FC236}"/>
              </a:extLst>
            </p:cNvPr>
            <p:cNvSpPr>
              <a:spLocks/>
            </p:cNvSpPr>
            <p:nvPr userDrawn="1"/>
          </p:nvSpPr>
          <p:spPr bwMode="auto">
            <a:xfrm flipH="1">
              <a:off x="5747719" y="4029725"/>
              <a:ext cx="2433825" cy="1373224"/>
            </a:xfrm>
            <a:custGeom>
              <a:avLst/>
              <a:gdLst>
                <a:gd name="T0" fmla="*/ 195 w 647"/>
                <a:gd name="T1" fmla="*/ 137 h 365"/>
                <a:gd name="T2" fmla="*/ 0 w 647"/>
                <a:gd name="T3" fmla="*/ 214 h 365"/>
                <a:gd name="T4" fmla="*/ 98 w 647"/>
                <a:gd name="T5" fmla="*/ 0 h 365"/>
                <a:gd name="T6" fmla="*/ 278 w 647"/>
                <a:gd name="T7" fmla="*/ 0 h 365"/>
                <a:gd name="T8" fmla="*/ 277 w 647"/>
                <a:gd name="T9" fmla="*/ 5 h 365"/>
                <a:gd name="T10" fmla="*/ 273 w 647"/>
                <a:gd name="T11" fmla="*/ 24 h 365"/>
                <a:gd name="T12" fmla="*/ 277 w 647"/>
                <a:gd name="T13" fmla="*/ 43 h 365"/>
                <a:gd name="T14" fmla="*/ 287 w 647"/>
                <a:gd name="T15" fmla="*/ 61 h 365"/>
                <a:gd name="T16" fmla="*/ 314 w 647"/>
                <a:gd name="T17" fmla="*/ 85 h 365"/>
                <a:gd name="T18" fmla="*/ 349 w 647"/>
                <a:gd name="T19" fmla="*/ 98 h 365"/>
                <a:gd name="T20" fmla="*/ 378 w 647"/>
                <a:gd name="T21" fmla="*/ 101 h 365"/>
                <a:gd name="T22" fmla="*/ 388 w 647"/>
                <a:gd name="T23" fmla="*/ 100 h 365"/>
                <a:gd name="T24" fmla="*/ 427 w 647"/>
                <a:gd name="T25" fmla="*/ 92 h 365"/>
                <a:gd name="T26" fmla="*/ 479 w 647"/>
                <a:gd name="T27" fmla="*/ 39 h 365"/>
                <a:gd name="T28" fmla="*/ 477 w 647"/>
                <a:gd name="T29" fmla="*/ 1 h 365"/>
                <a:gd name="T30" fmla="*/ 621 w 647"/>
                <a:gd name="T31" fmla="*/ 2 h 365"/>
                <a:gd name="T32" fmla="*/ 600 w 647"/>
                <a:gd name="T33" fmla="*/ 31 h 365"/>
                <a:gd name="T34" fmla="*/ 521 w 647"/>
                <a:gd name="T35" fmla="*/ 143 h 365"/>
                <a:gd name="T36" fmla="*/ 504 w 647"/>
                <a:gd name="T37" fmla="*/ 168 h 365"/>
                <a:gd name="T38" fmla="*/ 531 w 647"/>
                <a:gd name="T39" fmla="*/ 155 h 365"/>
                <a:gd name="T40" fmla="*/ 553 w 647"/>
                <a:gd name="T41" fmla="*/ 148 h 365"/>
                <a:gd name="T42" fmla="*/ 572 w 647"/>
                <a:gd name="T43" fmla="*/ 146 h 365"/>
                <a:gd name="T44" fmla="*/ 578 w 647"/>
                <a:gd name="T45" fmla="*/ 146 h 365"/>
                <a:gd name="T46" fmla="*/ 602 w 647"/>
                <a:gd name="T47" fmla="*/ 150 h 365"/>
                <a:gd name="T48" fmla="*/ 622 w 647"/>
                <a:gd name="T49" fmla="*/ 160 h 365"/>
                <a:gd name="T50" fmla="*/ 638 w 647"/>
                <a:gd name="T51" fmla="*/ 174 h 365"/>
                <a:gd name="T52" fmla="*/ 646 w 647"/>
                <a:gd name="T53" fmla="*/ 192 h 365"/>
                <a:gd name="T54" fmla="*/ 644 w 647"/>
                <a:gd name="T55" fmla="*/ 211 h 365"/>
                <a:gd name="T56" fmla="*/ 633 w 647"/>
                <a:gd name="T57" fmla="*/ 228 h 365"/>
                <a:gd name="T58" fmla="*/ 611 w 647"/>
                <a:gd name="T59" fmla="*/ 242 h 365"/>
                <a:gd name="T60" fmla="*/ 582 w 647"/>
                <a:gd name="T61" fmla="*/ 249 h 365"/>
                <a:gd name="T62" fmla="*/ 574 w 647"/>
                <a:gd name="T63" fmla="*/ 249 h 365"/>
                <a:gd name="T64" fmla="*/ 553 w 647"/>
                <a:gd name="T65" fmla="*/ 247 h 365"/>
                <a:gd name="T66" fmla="*/ 527 w 647"/>
                <a:gd name="T67" fmla="*/ 237 h 365"/>
                <a:gd name="T68" fmla="*/ 508 w 647"/>
                <a:gd name="T69" fmla="*/ 221 h 365"/>
                <a:gd name="T70" fmla="*/ 500 w 647"/>
                <a:gd name="T71" fmla="*/ 198 h 365"/>
                <a:gd name="T72" fmla="*/ 498 w 647"/>
                <a:gd name="T73" fmla="*/ 175 h 365"/>
                <a:gd name="T74" fmla="*/ 485 w 647"/>
                <a:gd name="T75" fmla="*/ 194 h 365"/>
                <a:gd name="T76" fmla="*/ 395 w 647"/>
                <a:gd name="T77" fmla="*/ 321 h 365"/>
                <a:gd name="T78" fmla="*/ 364 w 647"/>
                <a:gd name="T79" fmla="*/ 365 h 365"/>
                <a:gd name="T80" fmla="*/ 195 w 647"/>
                <a:gd name="T81" fmla="*/ 1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7" h="365">
                  <a:moveTo>
                    <a:pt x="195" y="137"/>
                  </a:moveTo>
                  <a:cubicBezTo>
                    <a:pt x="0" y="214"/>
                    <a:pt x="0" y="214"/>
                    <a:pt x="0" y="214"/>
                  </a:cubicBezTo>
                  <a:cubicBezTo>
                    <a:pt x="98" y="0"/>
                    <a:pt x="98" y="0"/>
                    <a:pt x="98" y="0"/>
                  </a:cubicBezTo>
                  <a:cubicBezTo>
                    <a:pt x="278" y="0"/>
                    <a:pt x="278" y="0"/>
                    <a:pt x="278" y="0"/>
                  </a:cubicBezTo>
                  <a:cubicBezTo>
                    <a:pt x="278" y="2"/>
                    <a:pt x="277" y="4"/>
                    <a:pt x="277" y="5"/>
                  </a:cubicBezTo>
                  <a:cubicBezTo>
                    <a:pt x="274" y="11"/>
                    <a:pt x="273" y="18"/>
                    <a:pt x="273" y="24"/>
                  </a:cubicBezTo>
                  <a:cubicBezTo>
                    <a:pt x="273" y="30"/>
                    <a:pt x="274" y="37"/>
                    <a:pt x="277" y="43"/>
                  </a:cubicBezTo>
                  <a:cubicBezTo>
                    <a:pt x="279" y="50"/>
                    <a:pt x="282" y="56"/>
                    <a:pt x="287" y="61"/>
                  </a:cubicBezTo>
                  <a:cubicBezTo>
                    <a:pt x="293" y="70"/>
                    <a:pt x="302" y="78"/>
                    <a:pt x="314" y="85"/>
                  </a:cubicBezTo>
                  <a:cubicBezTo>
                    <a:pt x="324" y="91"/>
                    <a:pt x="336" y="95"/>
                    <a:pt x="349" y="98"/>
                  </a:cubicBezTo>
                  <a:cubicBezTo>
                    <a:pt x="358" y="100"/>
                    <a:pt x="368" y="101"/>
                    <a:pt x="378" y="101"/>
                  </a:cubicBezTo>
                  <a:cubicBezTo>
                    <a:pt x="381" y="101"/>
                    <a:pt x="385" y="101"/>
                    <a:pt x="388" y="100"/>
                  </a:cubicBezTo>
                  <a:cubicBezTo>
                    <a:pt x="402" y="99"/>
                    <a:pt x="415" y="96"/>
                    <a:pt x="427" y="92"/>
                  </a:cubicBezTo>
                  <a:cubicBezTo>
                    <a:pt x="453" y="81"/>
                    <a:pt x="473" y="61"/>
                    <a:pt x="479" y="39"/>
                  </a:cubicBezTo>
                  <a:cubicBezTo>
                    <a:pt x="483" y="26"/>
                    <a:pt x="483" y="14"/>
                    <a:pt x="477" y="1"/>
                  </a:cubicBezTo>
                  <a:cubicBezTo>
                    <a:pt x="621" y="2"/>
                    <a:pt x="621" y="2"/>
                    <a:pt x="621" y="2"/>
                  </a:cubicBezTo>
                  <a:cubicBezTo>
                    <a:pt x="600" y="31"/>
                    <a:pt x="600" y="31"/>
                    <a:pt x="600" y="31"/>
                  </a:cubicBezTo>
                  <a:cubicBezTo>
                    <a:pt x="574" y="68"/>
                    <a:pt x="548" y="106"/>
                    <a:pt x="521" y="143"/>
                  </a:cubicBezTo>
                  <a:cubicBezTo>
                    <a:pt x="504" y="168"/>
                    <a:pt x="504" y="168"/>
                    <a:pt x="504" y="168"/>
                  </a:cubicBezTo>
                  <a:cubicBezTo>
                    <a:pt x="531" y="155"/>
                    <a:pt x="531" y="155"/>
                    <a:pt x="531" y="155"/>
                  </a:cubicBezTo>
                  <a:cubicBezTo>
                    <a:pt x="538" y="152"/>
                    <a:pt x="545" y="149"/>
                    <a:pt x="553" y="148"/>
                  </a:cubicBezTo>
                  <a:cubicBezTo>
                    <a:pt x="559" y="147"/>
                    <a:pt x="566" y="146"/>
                    <a:pt x="572" y="146"/>
                  </a:cubicBezTo>
                  <a:cubicBezTo>
                    <a:pt x="574" y="146"/>
                    <a:pt x="576" y="146"/>
                    <a:pt x="578" y="146"/>
                  </a:cubicBezTo>
                  <a:cubicBezTo>
                    <a:pt x="586" y="147"/>
                    <a:pt x="594" y="148"/>
                    <a:pt x="602" y="150"/>
                  </a:cubicBezTo>
                  <a:cubicBezTo>
                    <a:pt x="609" y="153"/>
                    <a:pt x="616" y="156"/>
                    <a:pt x="622" y="160"/>
                  </a:cubicBezTo>
                  <a:cubicBezTo>
                    <a:pt x="628" y="164"/>
                    <a:pt x="634" y="168"/>
                    <a:pt x="638" y="174"/>
                  </a:cubicBezTo>
                  <a:cubicBezTo>
                    <a:pt x="642" y="180"/>
                    <a:pt x="645" y="186"/>
                    <a:pt x="646" y="192"/>
                  </a:cubicBezTo>
                  <a:cubicBezTo>
                    <a:pt x="647" y="199"/>
                    <a:pt x="647" y="205"/>
                    <a:pt x="644" y="211"/>
                  </a:cubicBezTo>
                  <a:cubicBezTo>
                    <a:pt x="642" y="217"/>
                    <a:pt x="638" y="223"/>
                    <a:pt x="633" y="228"/>
                  </a:cubicBezTo>
                  <a:cubicBezTo>
                    <a:pt x="627" y="234"/>
                    <a:pt x="619" y="239"/>
                    <a:pt x="611" y="242"/>
                  </a:cubicBezTo>
                  <a:cubicBezTo>
                    <a:pt x="602" y="246"/>
                    <a:pt x="592" y="248"/>
                    <a:pt x="582" y="249"/>
                  </a:cubicBezTo>
                  <a:cubicBezTo>
                    <a:pt x="580" y="249"/>
                    <a:pt x="577" y="249"/>
                    <a:pt x="574" y="249"/>
                  </a:cubicBezTo>
                  <a:cubicBezTo>
                    <a:pt x="567" y="249"/>
                    <a:pt x="560" y="248"/>
                    <a:pt x="553" y="247"/>
                  </a:cubicBezTo>
                  <a:cubicBezTo>
                    <a:pt x="543" y="245"/>
                    <a:pt x="535" y="241"/>
                    <a:pt x="527" y="237"/>
                  </a:cubicBezTo>
                  <a:cubicBezTo>
                    <a:pt x="519" y="233"/>
                    <a:pt x="513" y="227"/>
                    <a:pt x="508" y="221"/>
                  </a:cubicBezTo>
                  <a:cubicBezTo>
                    <a:pt x="503" y="214"/>
                    <a:pt x="500" y="206"/>
                    <a:pt x="500" y="198"/>
                  </a:cubicBezTo>
                  <a:cubicBezTo>
                    <a:pt x="498" y="175"/>
                    <a:pt x="498" y="175"/>
                    <a:pt x="498" y="175"/>
                  </a:cubicBezTo>
                  <a:cubicBezTo>
                    <a:pt x="485" y="194"/>
                    <a:pt x="485" y="194"/>
                    <a:pt x="485" y="194"/>
                  </a:cubicBezTo>
                  <a:cubicBezTo>
                    <a:pt x="455" y="237"/>
                    <a:pt x="425" y="279"/>
                    <a:pt x="395" y="321"/>
                  </a:cubicBezTo>
                  <a:cubicBezTo>
                    <a:pt x="364" y="365"/>
                    <a:pt x="364" y="365"/>
                    <a:pt x="364" y="365"/>
                  </a:cubicBezTo>
                  <a:lnTo>
                    <a:pt x="195" y="137"/>
                  </a:lnTo>
                  <a:close/>
                </a:path>
              </a:pathLst>
            </a:custGeom>
            <a:solidFill>
              <a:schemeClr val="accent3"/>
            </a:solidFill>
            <a:ln>
              <a:noFill/>
            </a:ln>
          </p:spPr>
          <p:txBody>
            <a:bodyPr/>
            <a:lstStyle/>
            <a:p>
              <a:pPr>
                <a:defRPr/>
              </a:pPr>
              <a:endParaRPr lang="id-ID">
                <a:solidFill>
                  <a:prstClr val="black">
                    <a:lumMod val="75000"/>
                    <a:lumOff val="25000"/>
                  </a:prstClr>
                </a:solidFill>
                <a:cs typeface="Arial" pitchFamily="34" charset="0"/>
              </a:endParaRPr>
            </a:p>
          </p:txBody>
        </p:sp>
        <p:sp>
          <p:nvSpPr>
            <p:cNvPr id="43" name="Freeform 35">
              <a:extLst>
                <a:ext uri="{FF2B5EF4-FFF2-40B4-BE49-F238E27FC236}"/>
              </a:extLst>
            </p:cNvPr>
            <p:cNvSpPr>
              <a:spLocks/>
            </p:cNvSpPr>
            <p:nvPr userDrawn="1"/>
          </p:nvSpPr>
          <p:spPr bwMode="auto">
            <a:xfrm flipH="1">
              <a:off x="3830638" y="3637093"/>
              <a:ext cx="2944652" cy="2294626"/>
            </a:xfrm>
            <a:custGeom>
              <a:avLst/>
              <a:gdLst>
                <a:gd name="T0" fmla="*/ 373 w 783"/>
                <a:gd name="T1" fmla="*/ 7 h 610"/>
                <a:gd name="T2" fmla="*/ 403 w 783"/>
                <a:gd name="T3" fmla="*/ 1 h 610"/>
                <a:gd name="T4" fmla="*/ 433 w 783"/>
                <a:gd name="T5" fmla="*/ 3 h 610"/>
                <a:gd name="T6" fmla="*/ 460 w 783"/>
                <a:gd name="T7" fmla="*/ 13 h 610"/>
                <a:gd name="T8" fmla="*/ 482 w 783"/>
                <a:gd name="T9" fmla="*/ 30 h 610"/>
                <a:gd name="T10" fmla="*/ 490 w 783"/>
                <a:gd name="T11" fmla="*/ 44 h 610"/>
                <a:gd name="T12" fmla="*/ 493 w 783"/>
                <a:gd name="T13" fmla="*/ 59 h 610"/>
                <a:gd name="T14" fmla="*/ 490 w 783"/>
                <a:gd name="T15" fmla="*/ 74 h 610"/>
                <a:gd name="T16" fmla="*/ 481 w 783"/>
                <a:gd name="T17" fmla="*/ 88 h 610"/>
                <a:gd name="T18" fmla="*/ 468 w 783"/>
                <a:gd name="T19" fmla="*/ 99 h 610"/>
                <a:gd name="T20" fmla="*/ 598 w 783"/>
                <a:gd name="T21" fmla="*/ 99 h 610"/>
                <a:gd name="T22" fmla="*/ 783 w 783"/>
                <a:gd name="T23" fmla="*/ 322 h 610"/>
                <a:gd name="T24" fmla="*/ 84 w 783"/>
                <a:gd name="T25" fmla="*/ 610 h 610"/>
                <a:gd name="T26" fmla="*/ 0 w 783"/>
                <a:gd name="T27" fmla="*/ 496 h 610"/>
                <a:gd name="T28" fmla="*/ 113 w 783"/>
                <a:gd name="T29" fmla="*/ 335 h 610"/>
                <a:gd name="T30" fmla="*/ 139 w 783"/>
                <a:gd name="T31" fmla="*/ 357 h 610"/>
                <a:gd name="T32" fmla="*/ 173 w 783"/>
                <a:gd name="T33" fmla="*/ 370 h 610"/>
                <a:gd name="T34" fmla="*/ 211 w 783"/>
                <a:gd name="T35" fmla="*/ 373 h 610"/>
                <a:gd name="T36" fmla="*/ 248 w 783"/>
                <a:gd name="T37" fmla="*/ 364 h 610"/>
                <a:gd name="T38" fmla="*/ 277 w 783"/>
                <a:gd name="T39" fmla="*/ 346 h 610"/>
                <a:gd name="T40" fmla="*/ 294 w 783"/>
                <a:gd name="T41" fmla="*/ 321 h 610"/>
                <a:gd name="T42" fmla="*/ 296 w 783"/>
                <a:gd name="T43" fmla="*/ 294 h 610"/>
                <a:gd name="T44" fmla="*/ 284 w 783"/>
                <a:gd name="T45" fmla="*/ 267 h 610"/>
                <a:gd name="T46" fmla="*/ 187 w 783"/>
                <a:gd name="T47" fmla="*/ 231 h 610"/>
                <a:gd name="T48" fmla="*/ 281 w 783"/>
                <a:gd name="T49" fmla="*/ 98 h 610"/>
                <a:gd name="T50" fmla="*/ 361 w 783"/>
                <a:gd name="T51" fmla="*/ 98 h 610"/>
                <a:gd name="T52" fmla="*/ 344 w 783"/>
                <a:gd name="T53" fmla="*/ 84 h 610"/>
                <a:gd name="T54" fmla="*/ 334 w 783"/>
                <a:gd name="T55" fmla="*/ 63 h 610"/>
                <a:gd name="T56" fmla="*/ 336 w 783"/>
                <a:gd name="T57" fmla="*/ 41 h 610"/>
                <a:gd name="T58" fmla="*/ 349 w 783"/>
                <a:gd name="T59" fmla="*/ 22 h 610"/>
                <a:gd name="T60" fmla="*/ 373 w 783"/>
                <a:gd name="T61" fmla="*/ 7 h 610"/>
                <a:gd name="T62" fmla="*/ 373 w 783"/>
                <a:gd name="T63" fmla="*/ 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3" h="610">
                  <a:moveTo>
                    <a:pt x="373" y="7"/>
                  </a:moveTo>
                  <a:cubicBezTo>
                    <a:pt x="382" y="4"/>
                    <a:pt x="392" y="2"/>
                    <a:pt x="403" y="1"/>
                  </a:cubicBezTo>
                  <a:cubicBezTo>
                    <a:pt x="413" y="0"/>
                    <a:pt x="423" y="1"/>
                    <a:pt x="433" y="3"/>
                  </a:cubicBezTo>
                  <a:cubicBezTo>
                    <a:pt x="443" y="5"/>
                    <a:pt x="452" y="8"/>
                    <a:pt x="460" y="13"/>
                  </a:cubicBezTo>
                  <a:cubicBezTo>
                    <a:pt x="469" y="17"/>
                    <a:pt x="476" y="23"/>
                    <a:pt x="482" y="30"/>
                  </a:cubicBezTo>
                  <a:cubicBezTo>
                    <a:pt x="485" y="34"/>
                    <a:pt x="488" y="39"/>
                    <a:pt x="490" y="44"/>
                  </a:cubicBezTo>
                  <a:cubicBezTo>
                    <a:pt x="492" y="49"/>
                    <a:pt x="493" y="54"/>
                    <a:pt x="493" y="59"/>
                  </a:cubicBezTo>
                  <a:cubicBezTo>
                    <a:pt x="493" y="64"/>
                    <a:pt x="492" y="69"/>
                    <a:pt x="490" y="74"/>
                  </a:cubicBezTo>
                  <a:cubicBezTo>
                    <a:pt x="488" y="79"/>
                    <a:pt x="485" y="83"/>
                    <a:pt x="481" y="88"/>
                  </a:cubicBezTo>
                  <a:cubicBezTo>
                    <a:pt x="478" y="92"/>
                    <a:pt x="473" y="96"/>
                    <a:pt x="468" y="99"/>
                  </a:cubicBezTo>
                  <a:cubicBezTo>
                    <a:pt x="512" y="99"/>
                    <a:pt x="555" y="99"/>
                    <a:pt x="598" y="99"/>
                  </a:cubicBezTo>
                  <a:cubicBezTo>
                    <a:pt x="783" y="322"/>
                    <a:pt x="783" y="322"/>
                    <a:pt x="783" y="322"/>
                  </a:cubicBezTo>
                  <a:cubicBezTo>
                    <a:pt x="84" y="610"/>
                    <a:pt x="84" y="610"/>
                    <a:pt x="84" y="610"/>
                  </a:cubicBezTo>
                  <a:cubicBezTo>
                    <a:pt x="0" y="496"/>
                    <a:pt x="0" y="496"/>
                    <a:pt x="0" y="496"/>
                  </a:cubicBezTo>
                  <a:cubicBezTo>
                    <a:pt x="113" y="335"/>
                    <a:pt x="113" y="335"/>
                    <a:pt x="113" y="335"/>
                  </a:cubicBezTo>
                  <a:cubicBezTo>
                    <a:pt x="120" y="344"/>
                    <a:pt x="129" y="351"/>
                    <a:pt x="139" y="357"/>
                  </a:cubicBezTo>
                  <a:cubicBezTo>
                    <a:pt x="149" y="363"/>
                    <a:pt x="161" y="367"/>
                    <a:pt x="173" y="370"/>
                  </a:cubicBezTo>
                  <a:cubicBezTo>
                    <a:pt x="185" y="373"/>
                    <a:pt x="198" y="374"/>
                    <a:pt x="211" y="373"/>
                  </a:cubicBezTo>
                  <a:cubicBezTo>
                    <a:pt x="223" y="372"/>
                    <a:pt x="236" y="369"/>
                    <a:pt x="248" y="364"/>
                  </a:cubicBezTo>
                  <a:cubicBezTo>
                    <a:pt x="260" y="359"/>
                    <a:pt x="269" y="353"/>
                    <a:pt x="277" y="346"/>
                  </a:cubicBezTo>
                  <a:cubicBezTo>
                    <a:pt x="285" y="338"/>
                    <a:pt x="291" y="330"/>
                    <a:pt x="294" y="321"/>
                  </a:cubicBezTo>
                  <a:cubicBezTo>
                    <a:pt x="297" y="312"/>
                    <a:pt x="298" y="303"/>
                    <a:pt x="296" y="294"/>
                  </a:cubicBezTo>
                  <a:cubicBezTo>
                    <a:pt x="295" y="285"/>
                    <a:pt x="291" y="276"/>
                    <a:pt x="284" y="267"/>
                  </a:cubicBezTo>
                  <a:cubicBezTo>
                    <a:pt x="262" y="238"/>
                    <a:pt x="222" y="228"/>
                    <a:pt x="187" y="231"/>
                  </a:cubicBezTo>
                  <a:cubicBezTo>
                    <a:pt x="281" y="98"/>
                    <a:pt x="281" y="98"/>
                    <a:pt x="281" y="98"/>
                  </a:cubicBezTo>
                  <a:cubicBezTo>
                    <a:pt x="307" y="98"/>
                    <a:pt x="334" y="98"/>
                    <a:pt x="361" y="98"/>
                  </a:cubicBezTo>
                  <a:cubicBezTo>
                    <a:pt x="354" y="95"/>
                    <a:pt x="349" y="90"/>
                    <a:pt x="344" y="84"/>
                  </a:cubicBezTo>
                  <a:cubicBezTo>
                    <a:pt x="339" y="77"/>
                    <a:pt x="335" y="70"/>
                    <a:pt x="334" y="63"/>
                  </a:cubicBezTo>
                  <a:cubicBezTo>
                    <a:pt x="333" y="55"/>
                    <a:pt x="334" y="48"/>
                    <a:pt x="336" y="41"/>
                  </a:cubicBezTo>
                  <a:cubicBezTo>
                    <a:pt x="339" y="34"/>
                    <a:pt x="343" y="28"/>
                    <a:pt x="349" y="22"/>
                  </a:cubicBezTo>
                  <a:cubicBezTo>
                    <a:pt x="356" y="16"/>
                    <a:pt x="364" y="11"/>
                    <a:pt x="373" y="7"/>
                  </a:cubicBezTo>
                  <a:cubicBezTo>
                    <a:pt x="382" y="4"/>
                    <a:pt x="364" y="11"/>
                    <a:pt x="373" y="7"/>
                  </a:cubicBezTo>
                  <a:close/>
                </a:path>
              </a:pathLst>
            </a:custGeom>
            <a:gradFill>
              <a:gsLst>
                <a:gs pos="0">
                  <a:schemeClr val="accent1">
                    <a:lumMod val="5000"/>
                    <a:lumOff val="95000"/>
                  </a:schemeClr>
                </a:gs>
                <a:gs pos="55000">
                  <a:schemeClr val="accent2">
                    <a:lumMod val="20000"/>
                    <a:lumOff val="80000"/>
                  </a:schemeClr>
                </a:gs>
                <a:gs pos="100000">
                  <a:schemeClr val="accent2">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44" name="Freeform 36"/>
            <p:cNvSpPr>
              <a:spLocks/>
            </p:cNvSpPr>
            <p:nvPr userDrawn="1"/>
          </p:nvSpPr>
          <p:spPr bwMode="auto">
            <a:xfrm flipH="1">
              <a:off x="3879945" y="3672607"/>
              <a:ext cx="2857872" cy="2221624"/>
            </a:xfrm>
            <a:custGeom>
              <a:avLst/>
              <a:gdLst>
                <a:gd name="T0" fmla="*/ 0 w 760"/>
                <a:gd name="T1" fmla="*/ 2147483647 h 591"/>
                <a:gd name="T2" fmla="*/ 2147483647 w 760"/>
                <a:gd name="T3" fmla="*/ 2147483647 h 591"/>
                <a:gd name="T4" fmla="*/ 2147483647 w 760"/>
                <a:gd name="T5" fmla="*/ 2147483647 h 591"/>
                <a:gd name="T6" fmla="*/ 2147483647 w 760"/>
                <a:gd name="T7" fmla="*/ 2147483647 h 591"/>
                <a:gd name="T8" fmla="*/ 2147483647 w 760"/>
                <a:gd name="T9" fmla="*/ 2147483647 h 591"/>
                <a:gd name="T10" fmla="*/ 2147483647 w 760"/>
                <a:gd name="T11" fmla="*/ 2147483647 h 591"/>
                <a:gd name="T12" fmla="*/ 2147483647 w 760"/>
                <a:gd name="T13" fmla="*/ 2147483647 h 591"/>
                <a:gd name="T14" fmla="*/ 2147483647 w 760"/>
                <a:gd name="T15" fmla="*/ 2147483647 h 591"/>
                <a:gd name="T16" fmla="*/ 2147483647 w 760"/>
                <a:gd name="T17" fmla="*/ 2147483647 h 591"/>
                <a:gd name="T18" fmla="*/ 2147483647 w 760"/>
                <a:gd name="T19" fmla="*/ 2147483647 h 591"/>
                <a:gd name="T20" fmla="*/ 2147483647 w 760"/>
                <a:gd name="T21" fmla="*/ 2147483647 h 591"/>
                <a:gd name="T22" fmla="*/ 2147483647 w 760"/>
                <a:gd name="T23" fmla="*/ 2147483647 h 591"/>
                <a:gd name="T24" fmla="*/ 2147483647 w 760"/>
                <a:gd name="T25" fmla="*/ 2147483647 h 591"/>
                <a:gd name="T26" fmla="*/ 2147483647 w 760"/>
                <a:gd name="T27" fmla="*/ 2147483647 h 591"/>
                <a:gd name="T28" fmla="*/ 2147483647 w 760"/>
                <a:gd name="T29" fmla="*/ 2147483647 h 591"/>
                <a:gd name="T30" fmla="*/ 2147483647 w 760"/>
                <a:gd name="T31" fmla="*/ 2147483647 h 591"/>
                <a:gd name="T32" fmla="*/ 2147483647 w 760"/>
                <a:gd name="T33" fmla="*/ 2147483647 h 591"/>
                <a:gd name="T34" fmla="*/ 2147483647 w 760"/>
                <a:gd name="T35" fmla="*/ 2147483647 h 591"/>
                <a:gd name="T36" fmla="*/ 2147483647 w 760"/>
                <a:gd name="T37" fmla="*/ 2147483647 h 591"/>
                <a:gd name="T38" fmla="*/ 2147483647 w 760"/>
                <a:gd name="T39" fmla="*/ 2147483647 h 591"/>
                <a:gd name="T40" fmla="*/ 2147483647 w 760"/>
                <a:gd name="T41" fmla="*/ 2147483647 h 591"/>
                <a:gd name="T42" fmla="*/ 2147483647 w 760"/>
                <a:gd name="T43" fmla="*/ 2147483647 h 591"/>
                <a:gd name="T44" fmla="*/ 2147483647 w 760"/>
                <a:gd name="T45" fmla="*/ 2147483647 h 591"/>
                <a:gd name="T46" fmla="*/ 2147483647 w 760"/>
                <a:gd name="T47" fmla="*/ 0 h 591"/>
                <a:gd name="T48" fmla="*/ 2147483647 w 760"/>
                <a:gd name="T49" fmla="*/ 0 h 591"/>
                <a:gd name="T50" fmla="*/ 2147483647 w 760"/>
                <a:gd name="T51" fmla="*/ 2147483647 h 591"/>
                <a:gd name="T52" fmla="*/ 2147483647 w 760"/>
                <a:gd name="T53" fmla="*/ 2147483647 h 591"/>
                <a:gd name="T54" fmla="*/ 2147483647 w 760"/>
                <a:gd name="T55" fmla="*/ 2147483647 h 591"/>
                <a:gd name="T56" fmla="*/ 2147483647 w 760"/>
                <a:gd name="T57" fmla="*/ 2147483647 h 591"/>
                <a:gd name="T58" fmla="*/ 2147483647 w 760"/>
                <a:gd name="T59" fmla="*/ 2147483647 h 591"/>
                <a:gd name="T60" fmla="*/ 2147483647 w 760"/>
                <a:gd name="T61" fmla="*/ 2147483647 h 591"/>
                <a:gd name="T62" fmla="*/ 2147483647 w 760"/>
                <a:gd name="T63" fmla="*/ 2147483647 h 591"/>
                <a:gd name="T64" fmla="*/ 2147483647 w 760"/>
                <a:gd name="T65" fmla="*/ 2147483647 h 591"/>
                <a:gd name="T66" fmla="*/ 2147483647 w 760"/>
                <a:gd name="T67" fmla="*/ 2147483647 h 591"/>
                <a:gd name="T68" fmla="*/ 2147483647 w 760"/>
                <a:gd name="T69" fmla="*/ 2147483647 h 591"/>
                <a:gd name="T70" fmla="*/ 2147483647 w 760"/>
                <a:gd name="T71" fmla="*/ 2147483647 h 591"/>
                <a:gd name="T72" fmla="*/ 2147483647 w 760"/>
                <a:gd name="T73" fmla="*/ 2147483647 h 591"/>
                <a:gd name="T74" fmla="*/ 0 w 760"/>
                <a:gd name="T75" fmla="*/ 214748364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60" h="591">
                  <a:moveTo>
                    <a:pt x="0" y="487"/>
                  </a:moveTo>
                  <a:cubicBezTo>
                    <a:pt x="104" y="339"/>
                    <a:pt x="104" y="339"/>
                    <a:pt x="104" y="339"/>
                  </a:cubicBezTo>
                  <a:cubicBezTo>
                    <a:pt x="110" y="345"/>
                    <a:pt x="117" y="351"/>
                    <a:pt x="125" y="355"/>
                  </a:cubicBezTo>
                  <a:cubicBezTo>
                    <a:pt x="136" y="361"/>
                    <a:pt x="148" y="366"/>
                    <a:pt x="161" y="369"/>
                  </a:cubicBezTo>
                  <a:cubicBezTo>
                    <a:pt x="171" y="371"/>
                    <a:pt x="181" y="372"/>
                    <a:pt x="191" y="372"/>
                  </a:cubicBezTo>
                  <a:cubicBezTo>
                    <a:pt x="194" y="372"/>
                    <a:pt x="198" y="372"/>
                    <a:pt x="201" y="372"/>
                  </a:cubicBezTo>
                  <a:cubicBezTo>
                    <a:pt x="215" y="371"/>
                    <a:pt x="228" y="367"/>
                    <a:pt x="241" y="362"/>
                  </a:cubicBezTo>
                  <a:cubicBezTo>
                    <a:pt x="253" y="357"/>
                    <a:pt x="264" y="351"/>
                    <a:pt x="273" y="342"/>
                  </a:cubicBezTo>
                  <a:cubicBezTo>
                    <a:pt x="281" y="334"/>
                    <a:pt x="288" y="325"/>
                    <a:pt x="291" y="315"/>
                  </a:cubicBezTo>
                  <a:cubicBezTo>
                    <a:pt x="295" y="305"/>
                    <a:pt x="296" y="294"/>
                    <a:pt x="294" y="284"/>
                  </a:cubicBezTo>
                  <a:cubicBezTo>
                    <a:pt x="293" y="273"/>
                    <a:pt x="288" y="262"/>
                    <a:pt x="280" y="253"/>
                  </a:cubicBezTo>
                  <a:cubicBezTo>
                    <a:pt x="262" y="229"/>
                    <a:pt x="229" y="215"/>
                    <a:pt x="193" y="213"/>
                  </a:cubicBezTo>
                  <a:cubicBezTo>
                    <a:pt x="275" y="97"/>
                    <a:pt x="275" y="97"/>
                    <a:pt x="275" y="97"/>
                  </a:cubicBezTo>
                  <a:cubicBezTo>
                    <a:pt x="281" y="97"/>
                    <a:pt x="281" y="97"/>
                    <a:pt x="281" y="97"/>
                  </a:cubicBezTo>
                  <a:cubicBezTo>
                    <a:pt x="304" y="97"/>
                    <a:pt x="327" y="97"/>
                    <a:pt x="350" y="97"/>
                  </a:cubicBezTo>
                  <a:cubicBezTo>
                    <a:pt x="378" y="98"/>
                    <a:pt x="378" y="98"/>
                    <a:pt x="378" y="98"/>
                  </a:cubicBezTo>
                  <a:cubicBezTo>
                    <a:pt x="355" y="83"/>
                    <a:pt x="355" y="83"/>
                    <a:pt x="355" y="83"/>
                  </a:cubicBezTo>
                  <a:cubicBezTo>
                    <a:pt x="349" y="79"/>
                    <a:pt x="344" y="75"/>
                    <a:pt x="340" y="70"/>
                  </a:cubicBezTo>
                  <a:cubicBezTo>
                    <a:pt x="336" y="64"/>
                    <a:pt x="333" y="58"/>
                    <a:pt x="332" y="52"/>
                  </a:cubicBezTo>
                  <a:cubicBezTo>
                    <a:pt x="331" y="46"/>
                    <a:pt x="332" y="40"/>
                    <a:pt x="334" y="35"/>
                  </a:cubicBezTo>
                  <a:cubicBezTo>
                    <a:pt x="336" y="29"/>
                    <a:pt x="340" y="24"/>
                    <a:pt x="345" y="19"/>
                  </a:cubicBezTo>
                  <a:cubicBezTo>
                    <a:pt x="350" y="14"/>
                    <a:pt x="357" y="9"/>
                    <a:pt x="365" y="6"/>
                  </a:cubicBezTo>
                  <a:cubicBezTo>
                    <a:pt x="366" y="6"/>
                    <a:pt x="366" y="6"/>
                    <a:pt x="366" y="6"/>
                  </a:cubicBezTo>
                  <a:cubicBezTo>
                    <a:pt x="375" y="3"/>
                    <a:pt x="384" y="1"/>
                    <a:pt x="393" y="0"/>
                  </a:cubicBezTo>
                  <a:cubicBezTo>
                    <a:pt x="396" y="0"/>
                    <a:pt x="398" y="0"/>
                    <a:pt x="401" y="0"/>
                  </a:cubicBezTo>
                  <a:cubicBezTo>
                    <a:pt x="408" y="0"/>
                    <a:pt x="415" y="0"/>
                    <a:pt x="421" y="2"/>
                  </a:cubicBezTo>
                  <a:cubicBezTo>
                    <a:pt x="431" y="4"/>
                    <a:pt x="439" y="7"/>
                    <a:pt x="447" y="11"/>
                  </a:cubicBezTo>
                  <a:cubicBezTo>
                    <a:pt x="454" y="15"/>
                    <a:pt x="461" y="20"/>
                    <a:pt x="465" y="26"/>
                  </a:cubicBezTo>
                  <a:cubicBezTo>
                    <a:pt x="469" y="30"/>
                    <a:pt x="471" y="34"/>
                    <a:pt x="473" y="38"/>
                  </a:cubicBezTo>
                  <a:cubicBezTo>
                    <a:pt x="474" y="42"/>
                    <a:pt x="475" y="46"/>
                    <a:pt x="475" y="50"/>
                  </a:cubicBezTo>
                  <a:cubicBezTo>
                    <a:pt x="475" y="54"/>
                    <a:pt x="474" y="58"/>
                    <a:pt x="472" y="62"/>
                  </a:cubicBezTo>
                  <a:cubicBezTo>
                    <a:pt x="471" y="66"/>
                    <a:pt x="468" y="70"/>
                    <a:pt x="465" y="73"/>
                  </a:cubicBezTo>
                  <a:cubicBezTo>
                    <a:pt x="462" y="77"/>
                    <a:pt x="458" y="80"/>
                    <a:pt x="454" y="83"/>
                  </a:cubicBezTo>
                  <a:cubicBezTo>
                    <a:pt x="432" y="98"/>
                    <a:pt x="432" y="98"/>
                    <a:pt x="432" y="98"/>
                  </a:cubicBezTo>
                  <a:cubicBezTo>
                    <a:pt x="585" y="98"/>
                    <a:pt x="585" y="98"/>
                    <a:pt x="585" y="98"/>
                  </a:cubicBezTo>
                  <a:cubicBezTo>
                    <a:pt x="760" y="309"/>
                    <a:pt x="760" y="309"/>
                    <a:pt x="760" y="309"/>
                  </a:cubicBezTo>
                  <a:cubicBezTo>
                    <a:pt x="77" y="591"/>
                    <a:pt x="77" y="591"/>
                    <a:pt x="77" y="591"/>
                  </a:cubicBezTo>
                  <a:lnTo>
                    <a:pt x="0" y="48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grpSp>
      <p:grpSp>
        <p:nvGrpSpPr>
          <p:cNvPr id="45" name="Group 112"/>
          <p:cNvGrpSpPr>
            <a:grpSpLocks/>
          </p:cNvGrpSpPr>
          <p:nvPr userDrawn="1"/>
        </p:nvGrpSpPr>
        <p:grpSpPr bwMode="auto">
          <a:xfrm>
            <a:off x="1027510" y="2747963"/>
            <a:ext cx="3021806" cy="514350"/>
            <a:chOff x="1741845" y="2481978"/>
            <a:chExt cx="2880221" cy="393197"/>
          </a:xfrm>
        </p:grpSpPr>
        <p:cxnSp>
          <p:nvCxnSpPr>
            <p:cNvPr id="46" name="Straight Connector 113">
              <a:extLst>
                <a:ext uri="{FF2B5EF4-FFF2-40B4-BE49-F238E27FC236}"/>
              </a:extLst>
            </p:cNvPr>
            <p:cNvCxnSpPr/>
            <p:nvPr/>
          </p:nvCxnSpPr>
          <p:spPr>
            <a:xfrm flipH="1" flipV="1">
              <a:off x="3555317" y="2481978"/>
              <a:ext cx="1066749"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14">
              <a:extLst>
                <a:ext uri="{FF2B5EF4-FFF2-40B4-BE49-F238E27FC236}"/>
              </a:extLst>
            </p:cNvPr>
            <p:cNvCxnSpPr/>
            <p:nvPr/>
          </p:nvCxnSpPr>
          <p:spPr>
            <a:xfrm flipH="1">
              <a:off x="1741845" y="2481978"/>
              <a:ext cx="1813472"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8" name="Group 115"/>
          <p:cNvGrpSpPr>
            <a:grpSpLocks/>
          </p:cNvGrpSpPr>
          <p:nvPr userDrawn="1"/>
        </p:nvGrpSpPr>
        <p:grpSpPr bwMode="auto">
          <a:xfrm flipV="1">
            <a:off x="975122" y="4827588"/>
            <a:ext cx="2818209" cy="512762"/>
            <a:chOff x="1741845" y="2481978"/>
            <a:chExt cx="2880221" cy="393197"/>
          </a:xfrm>
        </p:grpSpPr>
        <p:cxnSp>
          <p:nvCxnSpPr>
            <p:cNvPr id="49" name="Straight Connector 116">
              <a:extLst>
                <a:ext uri="{FF2B5EF4-FFF2-40B4-BE49-F238E27FC236}"/>
              </a:extLst>
            </p:cNvPr>
            <p:cNvCxnSpPr/>
            <p:nvPr/>
          </p:nvCxnSpPr>
          <p:spPr>
            <a:xfrm flipH="1" flipV="1">
              <a:off x="3554912" y="2481978"/>
              <a:ext cx="106715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117">
              <a:extLst>
                <a:ext uri="{FF2B5EF4-FFF2-40B4-BE49-F238E27FC236}"/>
              </a:extLst>
            </p:cNvPr>
            <p:cNvCxnSpPr/>
            <p:nvPr/>
          </p:nvCxnSpPr>
          <p:spPr>
            <a:xfrm flipH="1">
              <a:off x="1741845" y="2481978"/>
              <a:ext cx="1813067"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1" name="Group 118"/>
          <p:cNvGrpSpPr>
            <a:grpSpLocks/>
          </p:cNvGrpSpPr>
          <p:nvPr userDrawn="1"/>
        </p:nvGrpSpPr>
        <p:grpSpPr bwMode="auto">
          <a:xfrm flipH="1">
            <a:off x="5182791" y="2695575"/>
            <a:ext cx="3007519" cy="407988"/>
            <a:chOff x="1741845" y="2481978"/>
            <a:chExt cx="2880221" cy="393197"/>
          </a:xfrm>
        </p:grpSpPr>
        <p:cxnSp>
          <p:nvCxnSpPr>
            <p:cNvPr id="52" name="Straight Connector 119">
              <a:extLst>
                <a:ext uri="{FF2B5EF4-FFF2-40B4-BE49-F238E27FC236}"/>
              </a:extLst>
            </p:cNvPr>
            <p:cNvCxnSpPr/>
            <p:nvPr/>
          </p:nvCxnSpPr>
          <p:spPr>
            <a:xfrm flipH="1" flipV="1">
              <a:off x="3554811" y="2481978"/>
              <a:ext cx="1067255"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120">
              <a:extLst>
                <a:ext uri="{FF2B5EF4-FFF2-40B4-BE49-F238E27FC236}"/>
              </a:extLst>
            </p:cNvPr>
            <p:cNvCxnSpPr/>
            <p:nvPr/>
          </p:nvCxnSpPr>
          <p:spPr>
            <a:xfrm flipH="1">
              <a:off x="1741845" y="2481978"/>
              <a:ext cx="181296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4" name="Group 121"/>
          <p:cNvGrpSpPr>
            <a:grpSpLocks/>
          </p:cNvGrpSpPr>
          <p:nvPr userDrawn="1"/>
        </p:nvGrpSpPr>
        <p:grpSpPr bwMode="auto">
          <a:xfrm flipH="1" flipV="1">
            <a:off x="5124451" y="4897438"/>
            <a:ext cx="3088481" cy="469900"/>
            <a:chOff x="1741845" y="2481978"/>
            <a:chExt cx="2880221" cy="393197"/>
          </a:xfrm>
        </p:grpSpPr>
        <p:cxnSp>
          <p:nvCxnSpPr>
            <p:cNvPr id="55" name="Straight Connector 122">
              <a:extLst>
                <a:ext uri="{FF2B5EF4-FFF2-40B4-BE49-F238E27FC236}"/>
              </a:extLst>
            </p:cNvPr>
            <p:cNvCxnSpPr/>
            <p:nvPr/>
          </p:nvCxnSpPr>
          <p:spPr>
            <a:xfrm flipH="1" flipV="1">
              <a:off x="3555029" y="2481978"/>
              <a:ext cx="1067037"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123">
              <a:extLst>
                <a:ext uri="{FF2B5EF4-FFF2-40B4-BE49-F238E27FC236}"/>
              </a:extLst>
            </p:cNvPr>
            <p:cNvCxnSpPr/>
            <p:nvPr/>
          </p:nvCxnSpPr>
          <p:spPr>
            <a:xfrm flipH="1">
              <a:off x="1741845" y="2481978"/>
              <a:ext cx="181318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7" name="Oval 97">
            <a:extLst>
              <a:ext uri="{FF2B5EF4-FFF2-40B4-BE49-F238E27FC236}"/>
            </a:extLst>
          </p:cNvPr>
          <p:cNvSpPr/>
          <p:nvPr/>
        </p:nvSpPr>
        <p:spPr>
          <a:xfrm>
            <a:off x="8274844" y="4819651"/>
            <a:ext cx="729854" cy="974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58" name="Oval 102">
            <a:extLst>
              <a:ext uri="{FF2B5EF4-FFF2-40B4-BE49-F238E27FC236}"/>
            </a:extLst>
          </p:cNvPr>
          <p:cNvSpPr/>
          <p:nvPr/>
        </p:nvSpPr>
        <p:spPr>
          <a:xfrm>
            <a:off x="170260" y="2243139"/>
            <a:ext cx="731044" cy="974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59" name="Oval 107">
            <a:extLst>
              <a:ext uri="{FF2B5EF4-FFF2-40B4-BE49-F238E27FC236}"/>
            </a:extLst>
          </p:cNvPr>
          <p:cNvSpPr/>
          <p:nvPr/>
        </p:nvSpPr>
        <p:spPr>
          <a:xfrm>
            <a:off x="8286750" y="2243139"/>
            <a:ext cx="731044" cy="974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60" name="Oval 138">
            <a:extLst>
              <a:ext uri="{FF2B5EF4-FFF2-40B4-BE49-F238E27FC236}"/>
            </a:extLst>
          </p:cNvPr>
          <p:cNvSpPr/>
          <p:nvPr/>
        </p:nvSpPr>
        <p:spPr>
          <a:xfrm>
            <a:off x="138113" y="4806950"/>
            <a:ext cx="731044" cy="9731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pic>
        <p:nvPicPr>
          <p:cNvPr id="61" name="Resim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0994" y="2447925"/>
            <a:ext cx="404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Resim 14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3912" y="2447925"/>
            <a:ext cx="404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Resim 14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2419" y="5027614"/>
            <a:ext cx="404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Resim 14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3912" y="5046664"/>
            <a:ext cx="404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6" name="Metin Yer Tutucusu 5"/>
          <p:cNvSpPr>
            <a:spLocks noGrp="1"/>
          </p:cNvSpPr>
          <p:nvPr>
            <p:ph type="body" sz="quarter" idx="12"/>
          </p:nvPr>
        </p:nvSpPr>
        <p:spPr>
          <a:xfrm>
            <a:off x="1010073" y="2870342"/>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44" name="Metin Yer Tutucusu 5"/>
          <p:cNvSpPr>
            <a:spLocks noGrp="1"/>
          </p:cNvSpPr>
          <p:nvPr>
            <p:ph type="body" sz="quarter" idx="13"/>
          </p:nvPr>
        </p:nvSpPr>
        <p:spPr>
          <a:xfrm>
            <a:off x="1010073" y="5485340"/>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45" name="Metin Yer Tutucusu 5"/>
          <p:cNvSpPr>
            <a:spLocks noGrp="1"/>
          </p:cNvSpPr>
          <p:nvPr>
            <p:ph type="body" sz="quarter" idx="14"/>
          </p:nvPr>
        </p:nvSpPr>
        <p:spPr>
          <a:xfrm>
            <a:off x="6088908" y="2870342"/>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46" name="Metin Yer Tutucusu 5"/>
          <p:cNvSpPr>
            <a:spLocks noGrp="1"/>
          </p:cNvSpPr>
          <p:nvPr>
            <p:ph type="body" sz="quarter" idx="15"/>
          </p:nvPr>
        </p:nvSpPr>
        <p:spPr>
          <a:xfrm>
            <a:off x="6088908" y="5485340"/>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1055987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üz yazı - 1">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5BAE8B71-A553-4951-8FD3-4B1F557C02A7}"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9" name="Freeform 13">
            <a:extLst>
              <a:ext uri="{FF2B5EF4-FFF2-40B4-BE49-F238E27FC236}"/>
            </a:extLst>
          </p:cNvPr>
          <p:cNvSpPr>
            <a:spLocks/>
          </p:cNvSpPr>
          <p:nvPr userDrawn="1"/>
        </p:nvSpPr>
        <p:spPr bwMode="auto">
          <a:xfrm>
            <a:off x="7623573" y="449738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1" name="Freeform 14">
            <a:extLst>
              <a:ext uri="{FF2B5EF4-FFF2-40B4-BE49-F238E27FC236}"/>
            </a:extLst>
          </p:cNvPr>
          <p:cNvSpPr>
            <a:spLocks noEditPoints="1"/>
          </p:cNvSpPr>
          <p:nvPr userDrawn="1"/>
        </p:nvSpPr>
        <p:spPr bwMode="auto">
          <a:xfrm>
            <a:off x="6097192" y="347503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dirty="0">
              <a:solidFill>
                <a:prstClr val="black"/>
              </a:solidFill>
              <a:cs typeface="Arial" pitchFamily="34" charset="0"/>
            </a:endParaRPr>
          </a:p>
        </p:txBody>
      </p:sp>
      <p:sp>
        <p:nvSpPr>
          <p:cNvPr id="12" name="Freeform 15">
            <a:extLst>
              <a:ext uri="{FF2B5EF4-FFF2-40B4-BE49-F238E27FC236}"/>
            </a:extLst>
          </p:cNvPr>
          <p:cNvSpPr>
            <a:spLocks/>
          </p:cNvSpPr>
          <p:nvPr userDrawn="1"/>
        </p:nvSpPr>
        <p:spPr bwMode="auto">
          <a:xfrm>
            <a:off x="4574382" y="408305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3" name="Freeform 16">
            <a:extLst>
              <a:ext uri="{FF2B5EF4-FFF2-40B4-BE49-F238E27FC236}"/>
            </a:extLst>
          </p:cNvPr>
          <p:cNvSpPr>
            <a:spLocks/>
          </p:cNvSpPr>
          <p:nvPr userDrawn="1"/>
        </p:nvSpPr>
        <p:spPr bwMode="auto">
          <a:xfrm>
            <a:off x="3052762"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4" name="Freeform 17">
            <a:extLst>
              <a:ext uri="{FF2B5EF4-FFF2-40B4-BE49-F238E27FC236}"/>
            </a:extLst>
          </p:cNvPr>
          <p:cNvSpPr>
            <a:spLocks/>
          </p:cNvSpPr>
          <p:nvPr userDrawn="1"/>
        </p:nvSpPr>
        <p:spPr bwMode="auto">
          <a:xfrm>
            <a:off x="1526382"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5"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6" name="Rectangle 89">
            <a:extLst>
              <a:ext uri="{FF2B5EF4-FFF2-40B4-BE49-F238E27FC236}"/>
            </a:extLst>
          </p:cNvPr>
          <p:cNvSpPr/>
          <p:nvPr userDrawn="1"/>
        </p:nvSpPr>
        <p:spPr>
          <a:xfrm>
            <a:off x="0" y="595471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607220" y="1647826"/>
            <a:ext cx="8062935"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0" baseline="0">
                <a:solidFill>
                  <a:schemeClr val="tx1">
                    <a:lumMod val="65000"/>
                    <a:lumOff val="3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13271644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üz yazı - 2">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3377E4D6-5FA0-488D-B719-9BDEF634E657}"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11" name="Rectangle 2">
            <a:extLst>
              <a:ext uri="{FF2B5EF4-FFF2-40B4-BE49-F238E27FC236}"/>
            </a:extLst>
          </p:cNvPr>
          <p:cNvSpPr/>
          <p:nvPr userDrawn="1"/>
        </p:nvSpPr>
        <p:spPr>
          <a:xfrm rot="16200000">
            <a:off x="1991519" y="5801519"/>
            <a:ext cx="588962"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4">
            <a:extLst>
              <a:ext uri="{FF2B5EF4-FFF2-40B4-BE49-F238E27FC236}"/>
            </a:extLst>
          </p:cNvPr>
          <p:cNvSpPr/>
          <p:nvPr userDrawn="1"/>
        </p:nvSpPr>
        <p:spPr>
          <a:xfrm rot="16200000">
            <a:off x="2912269" y="5198269"/>
            <a:ext cx="1795462"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5">
            <a:extLst>
              <a:ext uri="{FF2B5EF4-FFF2-40B4-BE49-F238E27FC236}"/>
            </a:extLst>
          </p:cNvPr>
          <p:cNvSpPr/>
          <p:nvPr userDrawn="1"/>
        </p:nvSpPr>
        <p:spPr>
          <a:xfrm rot="16200000">
            <a:off x="4827588" y="5589588"/>
            <a:ext cx="1012825"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Rectangle 46">
            <a:extLst>
              <a:ext uri="{FF2B5EF4-FFF2-40B4-BE49-F238E27FC236}"/>
            </a:extLst>
          </p:cNvPr>
          <p:cNvSpPr/>
          <p:nvPr userDrawn="1"/>
        </p:nvSpPr>
        <p:spPr>
          <a:xfrm rot="16200000">
            <a:off x="6153150" y="5391150"/>
            <a:ext cx="1409700" cy="15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47">
            <a:extLst>
              <a:ext uri="{FF2B5EF4-FFF2-40B4-BE49-F238E27FC236}"/>
            </a:extLst>
          </p:cNvPr>
          <p:cNvSpPr/>
          <p:nvPr userDrawn="1"/>
        </p:nvSpPr>
        <p:spPr>
          <a:xfrm rot="16200000">
            <a:off x="8054182" y="5768182"/>
            <a:ext cx="655637" cy="15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48">
            <a:extLst>
              <a:ext uri="{FF2B5EF4-FFF2-40B4-BE49-F238E27FC236}"/>
            </a:extLst>
          </p:cNvPr>
          <p:cNvSpPr/>
          <p:nvPr userDrawn="1"/>
        </p:nvSpPr>
        <p:spPr>
          <a:xfrm rot="16200000">
            <a:off x="330994" y="5664994"/>
            <a:ext cx="862012"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7" name="Group 5"/>
          <p:cNvGrpSpPr>
            <a:grpSpLocks/>
          </p:cNvGrpSpPr>
          <p:nvPr userDrawn="1"/>
        </p:nvGrpSpPr>
        <p:grpSpPr bwMode="auto">
          <a:xfrm>
            <a:off x="0" y="6737350"/>
            <a:ext cx="9144000" cy="133350"/>
            <a:chOff x="2" y="2110197"/>
            <a:chExt cx="12191999" cy="134339"/>
          </a:xfrm>
        </p:grpSpPr>
        <p:sp>
          <p:nvSpPr>
            <p:cNvPr id="18" name="Rectangle 50">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9" name="Rectangle 51">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 name="Rectangle 52">
              <a:extLst>
                <a:ext uri="{FF2B5EF4-FFF2-40B4-BE49-F238E27FC236}"/>
              </a:extLst>
            </p:cNvPr>
            <p:cNvSpPr/>
            <p:nvPr/>
          </p:nvSpPr>
          <p:spPr>
            <a:xfrm rot="16200000">
              <a:off x="7044832"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Rectangle 53">
              <a:extLst>
                <a:ext uri="{FF2B5EF4-FFF2-40B4-BE49-F238E27FC236}"/>
              </a:extLst>
            </p:cNvPr>
            <p:cNvSpPr/>
            <p:nvPr/>
          </p:nvSpPr>
          <p:spPr>
            <a:xfrm rot="16200000">
              <a:off x="9076832"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2" name="Rectangle 54">
              <a:extLst>
                <a:ext uri="{FF2B5EF4-FFF2-40B4-BE49-F238E27FC236}"/>
              </a:extLst>
            </p:cNvPr>
            <p:cNvSpPr/>
            <p:nvPr/>
          </p:nvSpPr>
          <p:spPr>
            <a:xfrm rot="16200000">
              <a:off x="11108832"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3" name="Rectangle 55">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8" name="Metin Yer Tutucusu 7"/>
          <p:cNvSpPr>
            <a:spLocks noGrp="1"/>
          </p:cNvSpPr>
          <p:nvPr>
            <p:ph type="body" sz="quarter" idx="10"/>
          </p:nvPr>
        </p:nvSpPr>
        <p:spPr>
          <a:xfrm>
            <a:off x="2295525" y="425173"/>
            <a:ext cx="4552950" cy="536852"/>
          </a:xfrm>
        </p:spPr>
        <p:txBody>
          <a:bodyPr>
            <a:normAutofit/>
          </a:bodyPr>
          <a:lstStyle>
            <a:lvl1pPr marL="0" indent="0" algn="ctr">
              <a:buNone/>
              <a:defRPr sz="32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06580"/>
            <a:ext cx="2071688" cy="341737"/>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895350" y="1585918"/>
            <a:ext cx="7312819" cy="2942097"/>
          </a:xfrm>
        </p:spPr>
        <p:txBody>
          <a:bodyPr>
            <a:normAutofit/>
          </a:bodyPr>
          <a:lstStyle>
            <a:lvl1pPr marL="0" indent="0">
              <a:lnSpc>
                <a:spcPct val="150000"/>
              </a:lnSpc>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219210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onu başlığı -  ara başlık">
    <p:spTree>
      <p:nvGrpSpPr>
        <p:cNvPr id="1" name=""/>
        <p:cNvGrpSpPr/>
        <p:nvPr/>
      </p:nvGrpSpPr>
      <p:grpSpPr>
        <a:xfrm>
          <a:off x="0" y="0"/>
          <a:ext cx="0" cy="0"/>
          <a:chOff x="0" y="0"/>
          <a:chExt cx="0" cy="0"/>
        </a:xfrm>
      </p:grpSpPr>
      <p:sp>
        <p:nvSpPr>
          <p:cNvPr id="3" name="Rectangle 135">
            <a:extLst>
              <a:ext uri="{FF2B5EF4-FFF2-40B4-BE49-F238E27FC236}"/>
            </a:extLst>
          </p:cNvPr>
          <p:cNvSpPr/>
          <p:nvPr userDrawn="1"/>
        </p:nvSpPr>
        <p:spPr>
          <a:xfrm rot="16200000">
            <a:off x="-2667000" y="2667000"/>
            <a:ext cx="6858000" cy="1524000"/>
          </a:xfrm>
          <a:prstGeom prst="rect">
            <a:avLst/>
          </a:prstGeom>
          <a:solidFill>
            <a:schemeClr val="accent6">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Rectangle 112">
            <a:extLst>
              <a:ext uri="{FF2B5EF4-FFF2-40B4-BE49-F238E27FC236}"/>
            </a:extLst>
          </p:cNvPr>
          <p:cNvSpPr/>
          <p:nvPr userDrawn="1"/>
        </p:nvSpPr>
        <p:spPr>
          <a:xfrm rot="16200000">
            <a:off x="-1143000" y="2667000"/>
            <a:ext cx="6858000" cy="1524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5" name="Rectangle 113">
            <a:extLst>
              <a:ext uri="{FF2B5EF4-FFF2-40B4-BE49-F238E27FC236}"/>
            </a:extLst>
          </p:cNvPr>
          <p:cNvSpPr/>
          <p:nvPr userDrawn="1"/>
        </p:nvSpPr>
        <p:spPr>
          <a:xfrm rot="16200000">
            <a:off x="381000" y="2667000"/>
            <a:ext cx="6858000" cy="15240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114">
            <a:extLst>
              <a:ext uri="{FF2B5EF4-FFF2-40B4-BE49-F238E27FC236}"/>
            </a:extLst>
          </p:cNvPr>
          <p:cNvSpPr/>
          <p:nvPr userDrawn="1"/>
        </p:nvSpPr>
        <p:spPr>
          <a:xfrm rot="16200000">
            <a:off x="1905000" y="2667000"/>
            <a:ext cx="6858000" cy="1524000"/>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115">
            <a:extLst>
              <a:ext uri="{FF2B5EF4-FFF2-40B4-BE49-F238E27FC236}"/>
            </a:extLst>
          </p:cNvPr>
          <p:cNvSpPr/>
          <p:nvPr userDrawn="1"/>
        </p:nvSpPr>
        <p:spPr>
          <a:xfrm rot="16200000">
            <a:off x="3429000" y="2667000"/>
            <a:ext cx="6858000" cy="152400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Rectangle 116">
            <a:extLst>
              <a:ext uri="{FF2B5EF4-FFF2-40B4-BE49-F238E27FC236}"/>
            </a:extLst>
          </p:cNvPr>
          <p:cNvSpPr/>
          <p:nvPr userDrawn="1"/>
        </p:nvSpPr>
        <p:spPr>
          <a:xfrm rot="16200000">
            <a:off x="4953000" y="2667000"/>
            <a:ext cx="6858000" cy="1524000"/>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0" name="Group 105"/>
          <p:cNvGrpSpPr>
            <a:grpSpLocks/>
          </p:cNvGrpSpPr>
          <p:nvPr userDrawn="1"/>
        </p:nvGrpSpPr>
        <p:grpSpPr bwMode="auto">
          <a:xfrm>
            <a:off x="0" y="6429376"/>
            <a:ext cx="9144000" cy="441325"/>
            <a:chOff x="2" y="2110197"/>
            <a:chExt cx="12191999" cy="134339"/>
          </a:xfrm>
        </p:grpSpPr>
        <p:sp>
          <p:nvSpPr>
            <p:cNvPr id="11" name="Rectangle 106">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107">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108">
              <a:extLst>
                <a:ext uri="{FF2B5EF4-FFF2-40B4-BE49-F238E27FC236}"/>
              </a:extLst>
            </p:cNvPr>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Rectangle 109">
              <a:extLst>
                <a:ext uri="{FF2B5EF4-FFF2-40B4-BE49-F238E27FC236}"/>
              </a:extLst>
            </p:cNvPr>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110">
              <a:extLst>
                <a:ext uri="{FF2B5EF4-FFF2-40B4-BE49-F238E27FC236}"/>
              </a:extLst>
            </p:cNvPr>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111">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17" name="Freeform 9"/>
          <p:cNvSpPr>
            <a:spLocks noEditPoints="1"/>
          </p:cNvSpPr>
          <p:nvPr userDrawn="1"/>
        </p:nvSpPr>
        <p:spPr bwMode="auto">
          <a:xfrm>
            <a:off x="4094560" y="1698626"/>
            <a:ext cx="954881" cy="1273175"/>
          </a:xfrm>
          <a:custGeom>
            <a:avLst/>
            <a:gdLst>
              <a:gd name="T0" fmla="*/ 2147483647 w 1024"/>
              <a:gd name="T1" fmla="*/ 0 h 1024"/>
              <a:gd name="T2" fmla="*/ 0 w 1024"/>
              <a:gd name="T3" fmla="*/ 2147483647 h 1024"/>
              <a:gd name="T4" fmla="*/ 2147483647 w 1024"/>
              <a:gd name="T5" fmla="*/ 2147483647 h 1024"/>
              <a:gd name="T6" fmla="*/ 2147483647 w 1024"/>
              <a:gd name="T7" fmla="*/ 2147483647 h 1024"/>
              <a:gd name="T8" fmla="*/ 2147483647 w 1024"/>
              <a:gd name="T9" fmla="*/ 0 h 1024"/>
              <a:gd name="T10" fmla="*/ 2147483647 w 1024"/>
              <a:gd name="T11" fmla="*/ 2147483647 h 1024"/>
              <a:gd name="T12" fmla="*/ 2147483647 w 1024"/>
              <a:gd name="T13" fmla="*/ 2147483647 h 1024"/>
              <a:gd name="T14" fmla="*/ 2147483647 w 1024"/>
              <a:gd name="T15" fmla="*/ 2147483647 h 1024"/>
              <a:gd name="T16" fmla="*/ 2147483647 w 1024"/>
              <a:gd name="T17" fmla="*/ 2147483647 h 1024"/>
              <a:gd name="T18" fmla="*/ 2147483647 w 1024"/>
              <a:gd name="T19" fmla="*/ 2147483647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18" name="Freeform 5"/>
          <p:cNvSpPr>
            <a:spLocks noEditPoints="1"/>
          </p:cNvSpPr>
          <p:nvPr userDrawn="1"/>
        </p:nvSpPr>
        <p:spPr bwMode="auto">
          <a:xfrm>
            <a:off x="4382691" y="2038351"/>
            <a:ext cx="379809" cy="504825"/>
          </a:xfrm>
          <a:custGeom>
            <a:avLst/>
            <a:gdLst>
              <a:gd name="T0" fmla="*/ 2147483647 w 2124"/>
              <a:gd name="T1" fmla="*/ 2147483647 h 2123"/>
              <a:gd name="T2" fmla="*/ 2147483647 w 2124"/>
              <a:gd name="T3" fmla="*/ 2147483647 h 2123"/>
              <a:gd name="T4" fmla="*/ 2147483647 w 2124"/>
              <a:gd name="T5" fmla="*/ 2147483647 h 2123"/>
              <a:gd name="T6" fmla="*/ 2147483647 w 2124"/>
              <a:gd name="T7" fmla="*/ 2147483647 h 2123"/>
              <a:gd name="T8" fmla="*/ 2147483647 w 2124"/>
              <a:gd name="T9" fmla="*/ 2147483647 h 2123"/>
              <a:gd name="T10" fmla="*/ 2147483647 w 2124"/>
              <a:gd name="T11" fmla="*/ 0 h 2123"/>
              <a:gd name="T12" fmla="*/ 2147483647 w 2124"/>
              <a:gd name="T13" fmla="*/ 0 h 2123"/>
              <a:gd name="T14" fmla="*/ 2147483647 w 2124"/>
              <a:gd name="T15" fmla="*/ 2147483647 h 2123"/>
              <a:gd name="T16" fmla="*/ 2147483647 w 2124"/>
              <a:gd name="T17" fmla="*/ 2147483647 h 2123"/>
              <a:gd name="T18" fmla="*/ 2147483647 w 2124"/>
              <a:gd name="T19" fmla="*/ 2147483647 h 2123"/>
              <a:gd name="T20" fmla="*/ 2147483647 w 2124"/>
              <a:gd name="T21" fmla="*/ 2147483647 h 2123"/>
              <a:gd name="T22" fmla="*/ 2147483647 w 2124"/>
              <a:gd name="T23" fmla="*/ 2147483647 h 2123"/>
              <a:gd name="T24" fmla="*/ 0 w 2124"/>
              <a:gd name="T25" fmla="*/ 2147483647 h 2123"/>
              <a:gd name="T26" fmla="*/ 0 w 2124"/>
              <a:gd name="T27" fmla="*/ 2147483647 h 2123"/>
              <a:gd name="T28" fmla="*/ 2147483647 w 2124"/>
              <a:gd name="T29" fmla="*/ 2147483647 h 2123"/>
              <a:gd name="T30" fmla="*/ 2147483647 w 2124"/>
              <a:gd name="T31" fmla="*/ 2147483647 h 2123"/>
              <a:gd name="T32" fmla="*/ 2147483647 w 2124"/>
              <a:gd name="T33" fmla="*/ 2147483647 h 2123"/>
              <a:gd name="T34" fmla="*/ 2147483647 w 2124"/>
              <a:gd name="T35" fmla="*/ 2147483647 h 2123"/>
              <a:gd name="T36" fmla="*/ 2147483647 w 2124"/>
              <a:gd name="T37" fmla="*/ 2147483647 h 2123"/>
              <a:gd name="T38" fmla="*/ 2147483647 w 2124"/>
              <a:gd name="T39" fmla="*/ 2147483647 h 2123"/>
              <a:gd name="T40" fmla="*/ 2147483647 w 2124"/>
              <a:gd name="T41" fmla="*/ 2147483647 h 2123"/>
              <a:gd name="T42" fmla="*/ 2147483647 w 2124"/>
              <a:gd name="T43" fmla="*/ 2147483647 h 2123"/>
              <a:gd name="T44" fmla="*/ 2147483647 w 2124"/>
              <a:gd name="T45" fmla="*/ 2147483647 h 2123"/>
              <a:gd name="T46" fmla="*/ 2147483647 w 2124"/>
              <a:gd name="T47" fmla="*/ 2147483647 h 2123"/>
              <a:gd name="T48" fmla="*/ 2147483647 w 2124"/>
              <a:gd name="T49" fmla="*/ 2147483647 h 2123"/>
              <a:gd name="T50" fmla="*/ 2147483647 w 2124"/>
              <a:gd name="T51" fmla="*/ 2147483647 h 2123"/>
              <a:gd name="T52" fmla="*/ 2147483647 w 2124"/>
              <a:gd name="T53" fmla="*/ 2147483647 h 2123"/>
              <a:gd name="T54" fmla="*/ 2147483647 w 2124"/>
              <a:gd name="T55" fmla="*/ 2147483647 h 2123"/>
              <a:gd name="T56" fmla="*/ 2147483647 w 2124"/>
              <a:gd name="T57" fmla="*/ 2147483647 h 2123"/>
              <a:gd name="T58" fmla="*/ 2147483647 w 2124"/>
              <a:gd name="T59" fmla="*/ 2147483647 h 2123"/>
              <a:gd name="T60" fmla="*/ 2147483647 w 2124"/>
              <a:gd name="T61" fmla="*/ 2147483647 h 2123"/>
              <a:gd name="T62" fmla="*/ 2147483647 w 2124"/>
              <a:gd name="T63" fmla="*/ 2147483647 h 2123"/>
              <a:gd name="T64" fmla="*/ 2147483647 w 2124"/>
              <a:gd name="T65" fmla="*/ 2147483647 h 2123"/>
              <a:gd name="T66" fmla="*/ 2147483647 w 2124"/>
              <a:gd name="T67" fmla="*/ 2147483647 h 2123"/>
              <a:gd name="T68" fmla="*/ 2147483647 w 2124"/>
              <a:gd name="T69" fmla="*/ 2147483647 h 2123"/>
              <a:gd name="T70" fmla="*/ 2147483647 w 2124"/>
              <a:gd name="T71" fmla="*/ 2147483647 h 2123"/>
              <a:gd name="T72" fmla="*/ 2147483647 w 2124"/>
              <a:gd name="T73" fmla="*/ 2147483647 h 2123"/>
              <a:gd name="T74" fmla="*/ 2147483647 w 2124"/>
              <a:gd name="T75" fmla="*/ 2147483647 h 2123"/>
              <a:gd name="T76" fmla="*/ 2147483647 w 2124"/>
              <a:gd name="T77" fmla="*/ 2147483647 h 2123"/>
              <a:gd name="T78" fmla="*/ 2147483647 w 2124"/>
              <a:gd name="T79" fmla="*/ 2147483647 h 2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1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74A09D0C-AB19-4A3A-B75C-B73DC55DECA0}"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8" name="Metin Yer Tutucusu 7"/>
          <p:cNvSpPr>
            <a:spLocks noGrp="1"/>
          </p:cNvSpPr>
          <p:nvPr>
            <p:ph type="body" sz="quarter" idx="10"/>
          </p:nvPr>
        </p:nvSpPr>
        <p:spPr>
          <a:xfrm>
            <a:off x="2286001" y="3310800"/>
            <a:ext cx="4552950" cy="773802"/>
          </a:xfrm>
        </p:spPr>
        <p:txBody>
          <a:bodyPr>
            <a:normAutofit/>
          </a:bodyPr>
          <a:lstStyle>
            <a:lvl1pPr marL="0" indent="0" algn="ctr">
              <a:buNone/>
              <a:defRPr sz="40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Tree>
    <p:extLst>
      <p:ext uri="{BB962C8B-B14F-4D97-AF65-F5344CB8AC3E}">
        <p14:creationId xmlns:p14="http://schemas.microsoft.com/office/powerpoint/2010/main" val="4046370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konu başlığı -  ara başlık">
    <p:spTree>
      <p:nvGrpSpPr>
        <p:cNvPr id="1" name=""/>
        <p:cNvGrpSpPr/>
        <p:nvPr/>
      </p:nvGrpSpPr>
      <p:grpSpPr>
        <a:xfrm>
          <a:off x="0" y="0"/>
          <a:ext cx="0" cy="0"/>
          <a:chOff x="0" y="0"/>
          <a:chExt cx="0" cy="0"/>
        </a:xfrm>
      </p:grpSpPr>
      <p:grpSp>
        <p:nvGrpSpPr>
          <p:cNvPr id="5" name="Group 105"/>
          <p:cNvGrpSpPr>
            <a:grpSpLocks/>
          </p:cNvGrpSpPr>
          <p:nvPr userDrawn="1"/>
        </p:nvGrpSpPr>
        <p:grpSpPr bwMode="auto">
          <a:xfrm>
            <a:off x="0" y="6429376"/>
            <a:ext cx="9144000" cy="441325"/>
            <a:chOff x="2" y="2110197"/>
            <a:chExt cx="12191999" cy="134339"/>
          </a:xfrm>
        </p:grpSpPr>
        <p:sp>
          <p:nvSpPr>
            <p:cNvPr id="6" name="Rectangle 106">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7" name="Rectangle 107">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8" name="Rectangle 108">
              <a:extLst>
                <a:ext uri="{FF2B5EF4-FFF2-40B4-BE49-F238E27FC236}"/>
              </a:extLst>
            </p:cNvPr>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9" name="Rectangle 109">
              <a:extLst>
                <a:ext uri="{FF2B5EF4-FFF2-40B4-BE49-F238E27FC236}"/>
              </a:extLst>
            </p:cNvPr>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0" name="Rectangle 110">
              <a:extLst>
                <a:ext uri="{FF2B5EF4-FFF2-40B4-BE49-F238E27FC236}"/>
              </a:extLst>
            </p:cNvPr>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1" name="Rectangle 111">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grpSp>
      <p:sp>
        <p:nvSpPr>
          <p:cNvPr id="12"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16447EE2-9A05-4A5B-A3E9-E1FC5ED40286}"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2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29"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32" name="Metin Yer Tutucusu 3"/>
          <p:cNvSpPr>
            <a:spLocks noGrp="1"/>
          </p:cNvSpPr>
          <p:nvPr>
            <p:ph type="body" sz="quarter" idx="12"/>
          </p:nvPr>
        </p:nvSpPr>
        <p:spPr>
          <a:xfrm>
            <a:off x="607219" y="1647825"/>
            <a:ext cx="7983328" cy="414337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3240179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üz metin 2">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08243659-EF81-4876-BB79-F47BFEE5E935}"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8" name="Rectangle 115">
            <a:extLst>
              <a:ext uri="{FF2B5EF4-FFF2-40B4-BE49-F238E27FC236}"/>
            </a:extLst>
          </p:cNvPr>
          <p:cNvSpPr/>
          <p:nvPr userDrawn="1"/>
        </p:nvSpPr>
        <p:spPr>
          <a:xfrm rot="16200000">
            <a:off x="-3119438" y="3115865"/>
            <a:ext cx="6858000" cy="62627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29" name="Metin Yer Tutucusu 9"/>
          <p:cNvSpPr>
            <a:spLocks noGrp="1"/>
          </p:cNvSpPr>
          <p:nvPr>
            <p:ph type="body" sz="quarter" idx="11"/>
          </p:nvPr>
        </p:nvSpPr>
        <p:spPr>
          <a:xfrm>
            <a:off x="3536156" y="1063625"/>
            <a:ext cx="2071688" cy="395288"/>
          </a:xfrm>
        </p:spPr>
        <p:txBody>
          <a:bodyPr>
            <a:noAutofit/>
          </a:bodyPr>
          <a:lstStyle>
            <a:lvl1pPr marL="0" indent="0" algn="ctr">
              <a:buNone/>
              <a:defRPr sz="24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32" name="Metin Yer Tutucusu 3"/>
          <p:cNvSpPr>
            <a:spLocks noGrp="1"/>
          </p:cNvSpPr>
          <p:nvPr>
            <p:ph type="body" sz="quarter" idx="12"/>
          </p:nvPr>
        </p:nvSpPr>
        <p:spPr>
          <a:xfrm>
            <a:off x="1183109" y="1731755"/>
            <a:ext cx="6777783"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607682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kon + konu - 1">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8E502F56-9F0D-4BDE-B64B-E00CBCF3D97A}"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grpSp>
        <p:nvGrpSpPr>
          <p:cNvPr id="9" name="Grup 2"/>
          <p:cNvGrpSpPr>
            <a:grpSpLocks/>
          </p:cNvGrpSpPr>
          <p:nvPr userDrawn="1"/>
        </p:nvGrpSpPr>
        <p:grpSpPr bwMode="auto">
          <a:xfrm>
            <a:off x="84535" y="2533650"/>
            <a:ext cx="3094434" cy="3652838"/>
            <a:chOff x="103688" y="2158055"/>
            <a:chExt cx="5204705" cy="4609598"/>
          </a:xfrm>
        </p:grpSpPr>
        <p:pic>
          <p:nvPicPr>
            <p:cNvPr id="11" name="Picture 10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88" y="5620564"/>
              <a:ext cx="5204705" cy="114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48">
              <a:extLst>
                <a:ext uri="{FF2B5EF4-FFF2-40B4-BE49-F238E27FC236}"/>
              </a:extLst>
            </p:cNvPr>
            <p:cNvSpPr>
              <a:spLocks/>
            </p:cNvSpPr>
            <p:nvPr userDrawn="1"/>
          </p:nvSpPr>
          <p:spPr bwMode="auto">
            <a:xfrm>
              <a:off x="1169061" y="3548346"/>
              <a:ext cx="1089404" cy="831371"/>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6">
                <a:lumMod val="50000"/>
              </a:schemeClr>
            </a:solidFill>
            <a:ln>
              <a:noFill/>
            </a:ln>
          </p:spPr>
          <p:txBody>
            <a:bodyPr/>
            <a:lstStyle/>
            <a:p>
              <a:pPr>
                <a:defRPr/>
              </a:pPr>
              <a:endParaRPr lang="id-ID">
                <a:solidFill>
                  <a:prstClr val="black"/>
                </a:solidFill>
                <a:cs typeface="Arial" pitchFamily="34" charset="0"/>
              </a:endParaRPr>
            </a:p>
          </p:txBody>
        </p:sp>
        <p:sp>
          <p:nvSpPr>
            <p:cNvPr id="13" name="Freeform 49">
              <a:extLst>
                <a:ext uri="{FF2B5EF4-FFF2-40B4-BE49-F238E27FC236}"/>
              </a:extLst>
            </p:cNvPr>
            <p:cNvSpPr>
              <a:spLocks/>
            </p:cNvSpPr>
            <p:nvPr userDrawn="1"/>
          </p:nvSpPr>
          <p:spPr bwMode="auto">
            <a:xfrm>
              <a:off x="1459434" y="3610449"/>
              <a:ext cx="664857" cy="440726"/>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4" name="Freeform 50">
              <a:extLst>
                <a:ext uri="{FF2B5EF4-FFF2-40B4-BE49-F238E27FC236}"/>
              </a:extLst>
            </p:cNvPr>
            <p:cNvSpPr>
              <a:spLocks/>
            </p:cNvSpPr>
            <p:nvPr userDrawn="1"/>
          </p:nvSpPr>
          <p:spPr bwMode="auto">
            <a:xfrm>
              <a:off x="1245159" y="4477878"/>
              <a:ext cx="594766" cy="929532"/>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6">
                <a:lumMod val="50000"/>
              </a:schemeClr>
            </a:solidFill>
            <a:ln>
              <a:noFill/>
            </a:ln>
          </p:spPr>
          <p:txBody>
            <a:bodyPr/>
            <a:lstStyle/>
            <a:p>
              <a:pPr>
                <a:defRPr/>
              </a:pPr>
              <a:endParaRPr lang="id-ID">
                <a:solidFill>
                  <a:prstClr val="black"/>
                </a:solidFill>
                <a:cs typeface="Arial" pitchFamily="34" charset="0"/>
              </a:endParaRPr>
            </a:p>
          </p:txBody>
        </p:sp>
        <p:sp>
          <p:nvSpPr>
            <p:cNvPr id="15" name="Freeform 51">
              <a:extLst>
                <a:ext uri="{FF2B5EF4-FFF2-40B4-BE49-F238E27FC236}"/>
              </a:extLst>
            </p:cNvPr>
            <p:cNvSpPr>
              <a:spLocks/>
            </p:cNvSpPr>
            <p:nvPr userDrawn="1"/>
          </p:nvSpPr>
          <p:spPr bwMode="auto">
            <a:xfrm>
              <a:off x="1581592" y="4818440"/>
              <a:ext cx="867117" cy="633043"/>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6" name="Freeform 52">
              <a:extLst>
                <a:ext uri="{FF2B5EF4-FFF2-40B4-BE49-F238E27FC236}"/>
              </a:extLst>
            </p:cNvPr>
            <p:cNvSpPr>
              <a:spLocks/>
            </p:cNvSpPr>
            <p:nvPr userDrawn="1"/>
          </p:nvSpPr>
          <p:spPr bwMode="auto">
            <a:xfrm>
              <a:off x="1729783" y="3822799"/>
              <a:ext cx="662853" cy="1157908"/>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6">
                <a:lumMod val="75000"/>
              </a:schemeClr>
            </a:solidFill>
            <a:ln>
              <a:noFill/>
            </a:ln>
          </p:spPr>
          <p:txBody>
            <a:bodyPr/>
            <a:lstStyle/>
            <a:p>
              <a:pPr>
                <a:defRPr/>
              </a:pPr>
              <a:endParaRPr lang="id-ID">
                <a:solidFill>
                  <a:prstClr val="black"/>
                </a:solidFill>
                <a:cs typeface="Arial" pitchFamily="34" charset="0"/>
              </a:endParaRPr>
            </a:p>
          </p:txBody>
        </p:sp>
        <p:sp>
          <p:nvSpPr>
            <p:cNvPr id="17" name="Freeform 53">
              <a:extLst>
                <a:ext uri="{FF2B5EF4-FFF2-40B4-BE49-F238E27FC236}"/>
              </a:extLst>
            </p:cNvPr>
            <p:cNvSpPr>
              <a:spLocks/>
            </p:cNvSpPr>
            <p:nvPr userDrawn="1"/>
          </p:nvSpPr>
          <p:spPr bwMode="auto">
            <a:xfrm>
              <a:off x="2656977" y="2178088"/>
              <a:ext cx="783009" cy="789301"/>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2">
                <a:lumMod val="50000"/>
              </a:schemeClr>
            </a:solidFill>
            <a:ln>
              <a:noFill/>
            </a:ln>
          </p:spPr>
          <p:txBody>
            <a:bodyPr/>
            <a:lstStyle/>
            <a:p>
              <a:pPr>
                <a:defRPr/>
              </a:pPr>
              <a:endParaRPr lang="id-ID">
                <a:solidFill>
                  <a:prstClr val="black"/>
                </a:solidFill>
                <a:cs typeface="Arial" pitchFamily="34" charset="0"/>
              </a:endParaRPr>
            </a:p>
          </p:txBody>
        </p:sp>
        <p:sp>
          <p:nvSpPr>
            <p:cNvPr id="18" name="Freeform 54">
              <a:extLst>
                <a:ext uri="{FF2B5EF4-FFF2-40B4-BE49-F238E27FC236}"/>
              </a:extLst>
            </p:cNvPr>
            <p:cNvSpPr>
              <a:spLocks/>
            </p:cNvSpPr>
            <p:nvPr userDrawn="1"/>
          </p:nvSpPr>
          <p:spPr bwMode="auto">
            <a:xfrm>
              <a:off x="2476745" y="2735006"/>
              <a:ext cx="580748" cy="77527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9" name="Freeform 55">
              <a:extLst>
                <a:ext uri="{FF2B5EF4-FFF2-40B4-BE49-F238E27FC236}"/>
              </a:extLst>
            </p:cNvPr>
            <p:cNvSpPr>
              <a:spLocks/>
            </p:cNvSpPr>
            <p:nvPr userDrawn="1"/>
          </p:nvSpPr>
          <p:spPr bwMode="auto">
            <a:xfrm>
              <a:off x="3520090" y="2761049"/>
              <a:ext cx="989275" cy="657083"/>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2">
                <a:lumMod val="50000"/>
              </a:schemeClr>
            </a:solidFill>
            <a:ln>
              <a:noFill/>
            </a:ln>
          </p:spPr>
          <p:txBody>
            <a:bodyPr/>
            <a:lstStyle/>
            <a:p>
              <a:pPr>
                <a:defRPr/>
              </a:pPr>
              <a:endParaRPr lang="id-ID">
                <a:solidFill>
                  <a:prstClr val="black"/>
                </a:solidFill>
                <a:cs typeface="Arial" pitchFamily="34" charset="0"/>
              </a:endParaRPr>
            </a:p>
          </p:txBody>
        </p:sp>
        <p:sp>
          <p:nvSpPr>
            <p:cNvPr id="20" name="Freeform 56">
              <a:extLst>
                <a:ext uri="{FF2B5EF4-FFF2-40B4-BE49-F238E27FC236}"/>
              </a:extLst>
            </p:cNvPr>
            <p:cNvSpPr>
              <a:spLocks/>
            </p:cNvSpPr>
            <p:nvPr userDrawn="1"/>
          </p:nvSpPr>
          <p:spPr bwMode="auto">
            <a:xfrm>
              <a:off x="3608203" y="3133664"/>
              <a:ext cx="592764" cy="669103"/>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1" name="Freeform 57">
              <a:extLst>
                <a:ext uri="{FF2B5EF4-FFF2-40B4-BE49-F238E27FC236}"/>
              </a:extLst>
            </p:cNvPr>
            <p:cNvSpPr>
              <a:spLocks/>
            </p:cNvSpPr>
            <p:nvPr userDrawn="1"/>
          </p:nvSpPr>
          <p:spPr bwMode="auto">
            <a:xfrm>
              <a:off x="2735078" y="2789096"/>
              <a:ext cx="1195540" cy="871436"/>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2">
                <a:lumMod val="75000"/>
              </a:schemeClr>
            </a:solidFill>
            <a:ln>
              <a:noFill/>
            </a:ln>
          </p:spPr>
          <p:txBody>
            <a:bodyPr/>
            <a:lstStyle/>
            <a:p>
              <a:pPr>
                <a:defRPr/>
              </a:pPr>
              <a:endParaRPr lang="id-ID">
                <a:solidFill>
                  <a:prstClr val="black"/>
                </a:solidFill>
                <a:cs typeface="Arial" pitchFamily="34" charset="0"/>
              </a:endParaRPr>
            </a:p>
          </p:txBody>
        </p:sp>
        <p:sp>
          <p:nvSpPr>
            <p:cNvPr id="22" name="Freeform 58">
              <a:extLst>
                <a:ext uri="{FF2B5EF4-FFF2-40B4-BE49-F238E27FC236}"/>
              </a:extLst>
            </p:cNvPr>
            <p:cNvSpPr>
              <a:spLocks/>
            </p:cNvSpPr>
            <p:nvPr userDrawn="1"/>
          </p:nvSpPr>
          <p:spPr bwMode="auto">
            <a:xfrm>
              <a:off x="2905297" y="5549646"/>
              <a:ext cx="1069378" cy="981618"/>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5">
                <a:lumMod val="50000"/>
              </a:schemeClr>
            </a:solidFill>
            <a:ln>
              <a:noFill/>
            </a:ln>
          </p:spPr>
          <p:txBody>
            <a:bodyPr/>
            <a:lstStyle/>
            <a:p>
              <a:pPr>
                <a:defRPr/>
              </a:pPr>
              <a:endParaRPr lang="id-ID">
                <a:solidFill>
                  <a:prstClr val="black"/>
                </a:solidFill>
                <a:cs typeface="Arial" pitchFamily="34" charset="0"/>
              </a:endParaRPr>
            </a:p>
          </p:txBody>
        </p:sp>
        <p:sp>
          <p:nvSpPr>
            <p:cNvPr id="23" name="Freeform 59">
              <a:extLst>
                <a:ext uri="{FF2B5EF4-FFF2-40B4-BE49-F238E27FC236}"/>
              </a:extLst>
            </p:cNvPr>
            <p:cNvSpPr>
              <a:spLocks/>
            </p:cNvSpPr>
            <p:nvPr userDrawn="1"/>
          </p:nvSpPr>
          <p:spPr bwMode="auto">
            <a:xfrm>
              <a:off x="2540827" y="4804417"/>
              <a:ext cx="907169" cy="1033704"/>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4" name="Freeform 60">
              <a:extLst>
                <a:ext uri="{FF2B5EF4-FFF2-40B4-BE49-F238E27FC236}"/>
              </a:extLst>
            </p:cNvPr>
            <p:cNvSpPr>
              <a:spLocks/>
            </p:cNvSpPr>
            <p:nvPr userDrawn="1"/>
          </p:nvSpPr>
          <p:spPr bwMode="auto">
            <a:xfrm>
              <a:off x="3596188" y="4700246"/>
              <a:ext cx="1281651" cy="811337"/>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5">
                <a:lumMod val="50000"/>
              </a:schemeClr>
            </a:solidFill>
            <a:ln>
              <a:noFill/>
            </a:ln>
          </p:spPr>
          <p:txBody>
            <a:bodyPr/>
            <a:lstStyle/>
            <a:p>
              <a:pPr>
                <a:defRPr/>
              </a:pPr>
              <a:endParaRPr lang="id-ID">
                <a:solidFill>
                  <a:prstClr val="black"/>
                </a:solidFill>
                <a:cs typeface="Arial" pitchFamily="34" charset="0"/>
              </a:endParaRPr>
            </a:p>
          </p:txBody>
        </p:sp>
        <p:sp>
          <p:nvSpPr>
            <p:cNvPr id="25" name="Freeform 61">
              <a:extLst>
                <a:ext uri="{FF2B5EF4-FFF2-40B4-BE49-F238E27FC236}"/>
              </a:extLst>
            </p:cNvPr>
            <p:cNvSpPr>
              <a:spLocks/>
            </p:cNvSpPr>
            <p:nvPr userDrawn="1"/>
          </p:nvSpPr>
          <p:spPr bwMode="auto">
            <a:xfrm>
              <a:off x="3652260" y="4379717"/>
              <a:ext cx="965244" cy="737215"/>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6" name="Freeform 62">
              <a:extLst>
                <a:ext uri="{FF2B5EF4-FFF2-40B4-BE49-F238E27FC236}"/>
              </a:extLst>
            </p:cNvPr>
            <p:cNvSpPr>
              <a:spLocks/>
            </p:cNvSpPr>
            <p:nvPr userDrawn="1"/>
          </p:nvSpPr>
          <p:spPr bwMode="auto">
            <a:xfrm>
              <a:off x="2961369" y="4586057"/>
              <a:ext cx="1271639" cy="1195972"/>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5">
                <a:lumMod val="75000"/>
              </a:schemeClr>
            </a:solidFill>
            <a:ln>
              <a:noFill/>
            </a:ln>
          </p:spPr>
          <p:txBody>
            <a:bodyPr/>
            <a:lstStyle/>
            <a:p>
              <a:pPr>
                <a:defRPr/>
              </a:pPr>
              <a:endParaRPr lang="id-ID">
                <a:solidFill>
                  <a:prstClr val="black"/>
                </a:solidFill>
                <a:cs typeface="Arial" pitchFamily="34" charset="0"/>
              </a:endParaRPr>
            </a:p>
          </p:txBody>
        </p:sp>
        <p:sp>
          <p:nvSpPr>
            <p:cNvPr id="27" name="Freeform 63">
              <a:extLst>
                <a:ext uri="{FF2B5EF4-FFF2-40B4-BE49-F238E27FC236}"/>
              </a:extLst>
            </p:cNvPr>
            <p:cNvSpPr>
              <a:spLocks/>
            </p:cNvSpPr>
            <p:nvPr userDrawn="1"/>
          </p:nvSpPr>
          <p:spPr bwMode="auto">
            <a:xfrm>
              <a:off x="1185197" y="2411840"/>
              <a:ext cx="1591166" cy="3993604"/>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a:lstStyle/>
            <a:p>
              <a:pPr>
                <a:defRPr/>
              </a:pPr>
              <a:endParaRPr lang="id-ID">
                <a:solidFill>
                  <a:prstClr val="black"/>
                </a:solidFill>
                <a:cs typeface="Arial" pitchFamily="34" charset="0"/>
              </a:endParaRPr>
            </a:p>
          </p:txBody>
        </p:sp>
        <p:sp>
          <p:nvSpPr>
            <p:cNvPr id="28" name="Freeform 64">
              <a:extLst>
                <a:ext uri="{FF2B5EF4-FFF2-40B4-BE49-F238E27FC236}"/>
              </a:extLst>
            </p:cNvPr>
            <p:cNvSpPr>
              <a:spLocks/>
            </p:cNvSpPr>
            <p:nvPr userDrawn="1"/>
          </p:nvSpPr>
          <p:spPr bwMode="auto">
            <a:xfrm>
              <a:off x="900715" y="3632485"/>
              <a:ext cx="1149481" cy="177492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gradFill>
              <a:gsLst>
                <a:gs pos="51000">
                  <a:schemeClr val="accent6">
                    <a:lumMod val="40000"/>
                    <a:lumOff val="60000"/>
                  </a:schemeClr>
                </a:gs>
                <a:gs pos="0">
                  <a:schemeClr val="accent6">
                    <a:lumMod val="20000"/>
                    <a:lumOff val="80000"/>
                  </a:schemeClr>
                </a:gs>
                <a:gs pos="100000">
                  <a:schemeClr val="accent6"/>
                </a:gs>
              </a:gsLst>
              <a:lin ang="2700000" scaled="1"/>
            </a:gradFill>
            <a:ln>
              <a:noFill/>
            </a:ln>
          </p:spPr>
          <p:txBody>
            <a:bodyPr/>
            <a:lstStyle/>
            <a:p>
              <a:pPr>
                <a:defRPr/>
              </a:pPr>
              <a:endParaRPr lang="id-ID">
                <a:solidFill>
                  <a:prstClr val="black"/>
                </a:solidFill>
                <a:cs typeface="Arial" pitchFamily="34" charset="0"/>
              </a:endParaRPr>
            </a:p>
          </p:txBody>
        </p:sp>
        <p:sp>
          <p:nvSpPr>
            <p:cNvPr id="29" name="Freeform 65">
              <a:extLst>
                <a:ext uri="{FF2B5EF4-FFF2-40B4-BE49-F238E27FC236}"/>
              </a:extLst>
            </p:cNvPr>
            <p:cNvSpPr>
              <a:spLocks/>
            </p:cNvSpPr>
            <p:nvPr userDrawn="1"/>
          </p:nvSpPr>
          <p:spPr bwMode="auto">
            <a:xfrm>
              <a:off x="926748" y="3684571"/>
              <a:ext cx="1101419" cy="1670754"/>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30" name="Freeform 66">
              <a:extLst>
                <a:ext uri="{FF2B5EF4-FFF2-40B4-BE49-F238E27FC236}"/>
              </a:extLst>
            </p:cNvPr>
            <p:cNvSpPr>
              <a:spLocks/>
            </p:cNvSpPr>
            <p:nvPr userDrawn="1"/>
          </p:nvSpPr>
          <p:spPr bwMode="auto">
            <a:xfrm>
              <a:off x="1506791" y="2378535"/>
              <a:ext cx="3722433" cy="1758127"/>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a:lstStyle/>
            <a:p>
              <a:pPr>
                <a:defRPr/>
              </a:pPr>
              <a:endParaRPr lang="id-ID">
                <a:solidFill>
                  <a:prstClr val="black"/>
                </a:solidFill>
                <a:cs typeface="Arial" pitchFamily="34" charset="0"/>
              </a:endParaRPr>
            </a:p>
          </p:txBody>
        </p:sp>
        <p:sp>
          <p:nvSpPr>
            <p:cNvPr id="31" name="Freeform 67">
              <a:extLst>
                <a:ext uri="{FF2B5EF4-FFF2-40B4-BE49-F238E27FC236}"/>
              </a:extLst>
            </p:cNvPr>
            <p:cNvSpPr>
              <a:spLocks/>
            </p:cNvSpPr>
            <p:nvPr userDrawn="1"/>
          </p:nvSpPr>
          <p:spPr bwMode="auto">
            <a:xfrm>
              <a:off x="2835207" y="2158055"/>
              <a:ext cx="1674157" cy="1149895"/>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adFill flip="none" rotWithShape="1">
              <a:gsLst>
                <a:gs pos="51000">
                  <a:schemeClr val="accent2">
                    <a:lumMod val="40000"/>
                    <a:lumOff val="60000"/>
                  </a:schemeClr>
                </a:gs>
                <a:gs pos="0">
                  <a:schemeClr val="accent2">
                    <a:lumMod val="20000"/>
                    <a:lumOff val="80000"/>
                  </a:schemeClr>
                </a:gs>
                <a:gs pos="100000">
                  <a:schemeClr val="accent2"/>
                </a:gs>
              </a:gsLst>
              <a:lin ang="2700000" scaled="1"/>
              <a:tileRect/>
            </a:gradFill>
            <a:ln>
              <a:noFill/>
            </a:ln>
          </p:spPr>
          <p:txBody>
            <a:bodyPr/>
            <a:lstStyle/>
            <a:p>
              <a:pPr>
                <a:defRPr/>
              </a:pPr>
              <a:endParaRPr lang="id-ID">
                <a:solidFill>
                  <a:prstClr val="black"/>
                </a:solidFill>
                <a:cs typeface="Arial" pitchFamily="34" charset="0"/>
              </a:endParaRPr>
            </a:p>
          </p:txBody>
        </p:sp>
        <p:sp>
          <p:nvSpPr>
            <p:cNvPr id="32" name="Freeform 68"/>
            <p:cNvSpPr>
              <a:spLocks/>
            </p:cNvSpPr>
            <p:nvPr userDrawn="1"/>
          </p:nvSpPr>
          <p:spPr bwMode="auto">
            <a:xfrm>
              <a:off x="2855233" y="2180092"/>
              <a:ext cx="1608071" cy="1105823"/>
            </a:xfrm>
            <a:custGeom>
              <a:avLst/>
              <a:gdLst>
                <a:gd name="T0" fmla="*/ 2147483647 w 606"/>
                <a:gd name="T1" fmla="*/ 2147483647 h 417"/>
                <a:gd name="T2" fmla="*/ 2147483647 w 606"/>
                <a:gd name="T3" fmla="*/ 2147483647 h 417"/>
                <a:gd name="T4" fmla="*/ 2147483647 w 606"/>
                <a:gd name="T5" fmla="*/ 2147483647 h 417"/>
                <a:gd name="T6" fmla="*/ 2147483647 w 606"/>
                <a:gd name="T7" fmla="*/ 2147483647 h 417"/>
                <a:gd name="T8" fmla="*/ 2147483647 w 606"/>
                <a:gd name="T9" fmla="*/ 2147483647 h 417"/>
                <a:gd name="T10" fmla="*/ 2147483647 w 606"/>
                <a:gd name="T11" fmla="*/ 2147483647 h 417"/>
                <a:gd name="T12" fmla="*/ 2147483647 w 606"/>
                <a:gd name="T13" fmla="*/ 2147483647 h 417"/>
                <a:gd name="T14" fmla="*/ 2147483647 w 606"/>
                <a:gd name="T15" fmla="*/ 2147483647 h 417"/>
                <a:gd name="T16" fmla="*/ 2147483647 w 606"/>
                <a:gd name="T17" fmla="*/ 2147483647 h 417"/>
                <a:gd name="T18" fmla="*/ 2147483647 w 606"/>
                <a:gd name="T19" fmla="*/ 2147483647 h 417"/>
                <a:gd name="T20" fmla="*/ 2147483647 w 606"/>
                <a:gd name="T21" fmla="*/ 2147483647 h 417"/>
                <a:gd name="T22" fmla="*/ 2147483647 w 606"/>
                <a:gd name="T23" fmla="*/ 2147483647 h 417"/>
                <a:gd name="T24" fmla="*/ 2147483647 w 606"/>
                <a:gd name="T25" fmla="*/ 2147483647 h 417"/>
                <a:gd name="T26" fmla="*/ 2147483647 w 606"/>
                <a:gd name="T27" fmla="*/ 2147483647 h 417"/>
                <a:gd name="T28" fmla="*/ 2147483647 w 606"/>
                <a:gd name="T29" fmla="*/ 2147483647 h 417"/>
                <a:gd name="T30" fmla="*/ 2147483647 w 606"/>
                <a:gd name="T31" fmla="*/ 2147483647 h 417"/>
                <a:gd name="T32" fmla="*/ 2147483647 w 606"/>
                <a:gd name="T33" fmla="*/ 2147483647 h 417"/>
                <a:gd name="T34" fmla="*/ 2147483647 w 606"/>
                <a:gd name="T35" fmla="*/ 2147483647 h 417"/>
                <a:gd name="T36" fmla="*/ 2147483647 w 606"/>
                <a:gd name="T37" fmla="*/ 0 h 417"/>
                <a:gd name="T38" fmla="*/ 2147483647 w 606"/>
                <a:gd name="T39" fmla="*/ 2147483647 h 417"/>
                <a:gd name="T40" fmla="*/ 2147483647 w 606"/>
                <a:gd name="T41" fmla="*/ 2147483647 h 417"/>
                <a:gd name="T42" fmla="*/ 2147483647 w 606"/>
                <a:gd name="T43" fmla="*/ 2147483647 h 417"/>
                <a:gd name="T44" fmla="*/ 2147483647 w 606"/>
                <a:gd name="T45" fmla="*/ 2147483647 h 417"/>
                <a:gd name="T46" fmla="*/ 2147483647 w 606"/>
                <a:gd name="T47" fmla="*/ 2147483647 h 417"/>
                <a:gd name="T48" fmla="*/ 2147483647 w 606"/>
                <a:gd name="T49" fmla="*/ 2147483647 h 417"/>
                <a:gd name="T50" fmla="*/ 2147483647 w 606"/>
                <a:gd name="T51" fmla="*/ 2147483647 h 417"/>
                <a:gd name="T52" fmla="*/ 2147483647 w 606"/>
                <a:gd name="T53" fmla="*/ 2147483647 h 417"/>
                <a:gd name="T54" fmla="*/ 2147483647 w 606"/>
                <a:gd name="T55" fmla="*/ 2147483647 h 417"/>
                <a:gd name="T56" fmla="*/ 2147483647 w 606"/>
                <a:gd name="T57" fmla="*/ 2147483647 h 417"/>
                <a:gd name="T58" fmla="*/ 2147483647 w 606"/>
                <a:gd name="T59" fmla="*/ 2147483647 h 417"/>
                <a:gd name="T60" fmla="*/ 2147483647 w 606"/>
                <a:gd name="T61" fmla="*/ 2147483647 h 417"/>
                <a:gd name="T62" fmla="*/ 2147483647 w 606"/>
                <a:gd name="T63" fmla="*/ 2147483647 h 417"/>
                <a:gd name="T64" fmla="*/ 2147483647 w 606"/>
                <a:gd name="T65" fmla="*/ 2147483647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33" name="Freeform 69">
              <a:extLst>
                <a:ext uri="{FF2B5EF4-FFF2-40B4-BE49-F238E27FC236}"/>
              </a:extLst>
            </p:cNvPr>
            <p:cNvSpPr>
              <a:spLocks/>
            </p:cNvSpPr>
            <p:nvPr userDrawn="1"/>
          </p:nvSpPr>
          <p:spPr bwMode="auto">
            <a:xfrm>
              <a:off x="1989744" y="3946980"/>
              <a:ext cx="3239481" cy="2458464"/>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r="100000" b="100000"/>
              </a:path>
              <a:tileRect l="-100000" t="-100000"/>
            </a:gradFill>
            <a:ln>
              <a:noFill/>
            </a:ln>
          </p:spPr>
          <p:txBody>
            <a:bodyPr/>
            <a:lstStyle/>
            <a:p>
              <a:pPr>
                <a:defRPr/>
              </a:pPr>
              <a:endParaRPr lang="id-ID">
                <a:solidFill>
                  <a:prstClr val="black"/>
                </a:solidFill>
                <a:cs typeface="Arial" pitchFamily="34" charset="0"/>
              </a:endParaRPr>
            </a:p>
          </p:txBody>
        </p:sp>
        <p:sp>
          <p:nvSpPr>
            <p:cNvPr id="34" name="Freeform 70">
              <a:extLst>
                <a:ext uri="{FF2B5EF4-FFF2-40B4-BE49-F238E27FC236}"/>
              </a:extLst>
            </p:cNvPr>
            <p:cNvSpPr>
              <a:spLocks/>
            </p:cNvSpPr>
            <p:nvPr userDrawn="1"/>
          </p:nvSpPr>
          <p:spPr bwMode="auto">
            <a:xfrm>
              <a:off x="3257751" y="5026783"/>
              <a:ext cx="1620088" cy="1504480"/>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adFill>
              <a:gsLst>
                <a:gs pos="51000">
                  <a:schemeClr val="accent5">
                    <a:lumMod val="40000"/>
                    <a:lumOff val="60000"/>
                  </a:schemeClr>
                </a:gs>
                <a:gs pos="0">
                  <a:schemeClr val="accent5">
                    <a:lumMod val="20000"/>
                    <a:lumOff val="80000"/>
                  </a:schemeClr>
                </a:gs>
                <a:gs pos="100000">
                  <a:schemeClr val="accent5"/>
                </a:gs>
              </a:gsLst>
              <a:lin ang="2700000" scaled="1"/>
            </a:gradFill>
            <a:ln>
              <a:noFill/>
            </a:ln>
          </p:spPr>
          <p:txBody>
            <a:bodyPr/>
            <a:lstStyle/>
            <a:p>
              <a:pPr>
                <a:defRPr/>
              </a:pPr>
              <a:endParaRPr lang="id-ID">
                <a:solidFill>
                  <a:prstClr val="black"/>
                </a:solidFill>
                <a:cs typeface="Arial" pitchFamily="34" charset="0"/>
              </a:endParaRPr>
            </a:p>
          </p:txBody>
        </p:sp>
        <p:sp>
          <p:nvSpPr>
            <p:cNvPr id="35" name="Freeform 71">
              <a:extLst>
                <a:ext uri="{FF2B5EF4-FFF2-40B4-BE49-F238E27FC236}"/>
              </a:extLst>
            </p:cNvPr>
            <p:cNvSpPr>
              <a:spLocks/>
            </p:cNvSpPr>
            <p:nvPr userDrawn="1"/>
          </p:nvSpPr>
          <p:spPr bwMode="auto">
            <a:xfrm>
              <a:off x="3279780" y="5052827"/>
              <a:ext cx="1564014" cy="1450390"/>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5"/>
            </a:solidFill>
            <a:ln>
              <a:noFill/>
            </a:ln>
          </p:spPr>
          <p:txBody>
            <a:bodyPr/>
            <a:lstStyle/>
            <a:p>
              <a:pPr>
                <a:defRPr/>
              </a:pPr>
              <a:endParaRPr lang="id-ID">
                <a:solidFill>
                  <a:prstClr val="black"/>
                </a:solidFill>
                <a:cs typeface="Arial" pitchFamily="34" charset="0"/>
              </a:endParaRPr>
            </a:p>
          </p:txBody>
        </p:sp>
        <p:sp>
          <p:nvSpPr>
            <p:cNvPr id="36" name="Freeform 72"/>
            <p:cNvSpPr>
              <a:spLocks/>
            </p:cNvSpPr>
            <p:nvPr userDrawn="1"/>
          </p:nvSpPr>
          <p:spPr bwMode="auto">
            <a:xfrm>
              <a:off x="1503491" y="2412475"/>
              <a:ext cx="3724799" cy="3992580"/>
            </a:xfrm>
            <a:custGeom>
              <a:avLst/>
              <a:gdLst>
                <a:gd name="T0" fmla="*/ 2147483647 w 3325"/>
                <a:gd name="T1" fmla="*/ 2147483647 h 3564"/>
                <a:gd name="T2" fmla="*/ 2147483647 w 3325"/>
                <a:gd name="T3" fmla="*/ 2147483647 h 3564"/>
                <a:gd name="T4" fmla="*/ 2147483647 w 3325"/>
                <a:gd name="T5" fmla="*/ 0 h 3564"/>
                <a:gd name="T6" fmla="*/ 2147483647 w 3325"/>
                <a:gd name="T7" fmla="*/ 0 h 3564"/>
                <a:gd name="T8" fmla="*/ 0 w 3325"/>
                <a:gd name="T9" fmla="*/ 2147483647 h 3564"/>
                <a:gd name="T10" fmla="*/ 2147483647 w 3325"/>
                <a:gd name="T11" fmla="*/ 2147483647 h 3564"/>
                <a:gd name="T12" fmla="*/ 2147483647 w 3325"/>
                <a:gd name="T13" fmla="*/ 2147483647 h 3564"/>
                <a:gd name="T14" fmla="*/ 2147483647 w 3325"/>
                <a:gd name="T15" fmla="*/ 2147483647 h 3564"/>
                <a:gd name="T16" fmla="*/ 2147483647 w 3325"/>
                <a:gd name="T17" fmla="*/ 2147483647 h 3564"/>
                <a:gd name="T18" fmla="*/ 2147483647 w 3325"/>
                <a:gd name="T19" fmla="*/ 2147483647 h 3564"/>
                <a:gd name="T20" fmla="*/ 2147483647 w 3325"/>
                <a:gd name="T21" fmla="*/ 2147483647 h 3564"/>
                <a:gd name="T22" fmla="*/ 2147483647 w 3325"/>
                <a:gd name="T23" fmla="*/ 2147483647 h 3564"/>
                <a:gd name="T24" fmla="*/ 2147483647 w 3325"/>
                <a:gd name="T25" fmla="*/ 2147483647 h 35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grpSp>
      <p:cxnSp>
        <p:nvCxnSpPr>
          <p:cNvPr id="37" name="Straight Connector 55">
            <a:extLst>
              <a:ext uri="{FF2B5EF4-FFF2-40B4-BE49-F238E27FC236}"/>
            </a:extLst>
          </p:cNvPr>
          <p:cNvCxnSpPr/>
          <p:nvPr userDrawn="1"/>
        </p:nvCxnSpPr>
        <p:spPr>
          <a:xfrm>
            <a:off x="3256360" y="2401888"/>
            <a:ext cx="0" cy="386715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3413863" y="1731755"/>
            <a:ext cx="4803038"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p:txBody>
      </p:sp>
    </p:spTree>
    <p:extLst>
      <p:ext uri="{BB962C8B-B14F-4D97-AF65-F5344CB8AC3E}">
        <p14:creationId xmlns:p14="http://schemas.microsoft.com/office/powerpoint/2010/main" val="21496246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kon + konu - 2">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688C130F-EFFC-4D14-9488-1084522D6802}"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9" name="Freeform 26">
            <a:extLst>
              <a:ext uri="{FF2B5EF4-FFF2-40B4-BE49-F238E27FC236}"/>
            </a:extLst>
          </p:cNvPr>
          <p:cNvSpPr>
            <a:spLocks/>
          </p:cNvSpPr>
          <p:nvPr userDrawn="1"/>
        </p:nvSpPr>
        <p:spPr bwMode="auto">
          <a:xfrm>
            <a:off x="7309247" y="2119313"/>
            <a:ext cx="1128713" cy="80645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1" name="Freeform 26">
            <a:extLst>
              <a:ext uri="{FF2B5EF4-FFF2-40B4-BE49-F238E27FC236}"/>
            </a:extLst>
          </p:cNvPr>
          <p:cNvSpPr>
            <a:spLocks/>
          </p:cNvSpPr>
          <p:nvPr userDrawn="1"/>
        </p:nvSpPr>
        <p:spPr bwMode="auto">
          <a:xfrm flipH="1">
            <a:off x="7650957" y="3408363"/>
            <a:ext cx="1064419" cy="80645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2" name="Freeform 27"/>
          <p:cNvSpPr>
            <a:spLocks/>
          </p:cNvSpPr>
          <p:nvPr userDrawn="1"/>
        </p:nvSpPr>
        <p:spPr bwMode="auto">
          <a:xfrm>
            <a:off x="4354116" y="2424113"/>
            <a:ext cx="4529138" cy="2151062"/>
          </a:xfrm>
          <a:custGeom>
            <a:avLst/>
            <a:gdLst>
              <a:gd name="T0" fmla="*/ 2147483647 w 3804"/>
              <a:gd name="T1" fmla="*/ 0 h 1355"/>
              <a:gd name="T2" fmla="*/ 2147483647 w 3804"/>
              <a:gd name="T3" fmla="*/ 0 h 1355"/>
              <a:gd name="T4" fmla="*/ 0 w 3804"/>
              <a:gd name="T5" fmla="*/ 2147483647 h 1355"/>
              <a:gd name="T6" fmla="*/ 2147483647 w 3804"/>
              <a:gd name="T7" fmla="*/ 2147483647 h 1355"/>
              <a:gd name="T8" fmla="*/ 2147483647 w 3804"/>
              <a:gd name="T9" fmla="*/ 2147483647 h 1355"/>
              <a:gd name="T10" fmla="*/ 2147483647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grpSp>
        <p:nvGrpSpPr>
          <p:cNvPr id="13" name="Grup 2"/>
          <p:cNvGrpSpPr>
            <a:grpSpLocks/>
          </p:cNvGrpSpPr>
          <p:nvPr userDrawn="1"/>
        </p:nvGrpSpPr>
        <p:grpSpPr bwMode="auto">
          <a:xfrm>
            <a:off x="6160294" y="1751014"/>
            <a:ext cx="2241947" cy="3756025"/>
            <a:chOff x="8129463" y="2060694"/>
            <a:chExt cx="3369439" cy="4448847"/>
          </a:xfrm>
        </p:grpSpPr>
        <p:sp>
          <p:nvSpPr>
            <p:cNvPr id="14" name="Freeform 26">
              <a:extLst>
                <a:ext uri="{FF2B5EF4-FFF2-40B4-BE49-F238E27FC236}"/>
              </a:extLst>
            </p:cNvPr>
            <p:cNvSpPr>
              <a:spLocks/>
            </p:cNvSpPr>
            <p:nvPr userDrawn="1"/>
          </p:nvSpPr>
          <p:spPr bwMode="auto">
            <a:xfrm flipH="1">
              <a:off x="8603654" y="5018443"/>
              <a:ext cx="1494148" cy="80666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26">
              <a:extLst>
                <a:ext uri="{FF2B5EF4-FFF2-40B4-BE49-F238E27FC236}"/>
              </a:extLst>
            </p:cNvPr>
            <p:cNvSpPr>
              <a:spLocks/>
            </p:cNvSpPr>
            <p:nvPr userDrawn="1"/>
          </p:nvSpPr>
          <p:spPr bwMode="auto">
            <a:xfrm>
              <a:off x="8428293" y="3730422"/>
              <a:ext cx="1243632" cy="80477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grpSp>
          <p:nvGrpSpPr>
            <p:cNvPr id="16" name="Group 22"/>
            <p:cNvGrpSpPr>
              <a:grpSpLocks/>
            </p:cNvGrpSpPr>
            <p:nvPr userDrawn="1"/>
          </p:nvGrpSpPr>
          <p:grpSpPr bwMode="auto">
            <a:xfrm rot="-2789196">
              <a:off x="8987984" y="4022488"/>
              <a:ext cx="1122786" cy="720924"/>
              <a:chOff x="4481513" y="3678059"/>
              <a:chExt cx="1614487" cy="1036638"/>
            </a:xfrm>
          </p:grpSpPr>
          <p:sp>
            <p:nvSpPr>
              <p:cNvPr id="45" name="Rectangle 12">
                <a:extLst>
                  <a:ext uri="{FF2B5EF4-FFF2-40B4-BE49-F238E27FC236}"/>
                </a:extLst>
              </p:cNvPr>
              <p:cNvSpPr>
                <a:spLocks noChangeArrowheads="1"/>
              </p:cNvSpPr>
              <p:nvPr/>
            </p:nvSpPr>
            <p:spPr bwMode="auto">
              <a:xfrm>
                <a:off x="4484032" y="3660726"/>
                <a:ext cx="1633079" cy="347358"/>
              </a:xfrm>
              <a:prstGeom prst="rect">
                <a:avLst/>
              </a:prstGeom>
              <a:solidFill>
                <a:schemeClr val="accent1">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6" name="Rectangle 13">
                <a:extLst>
                  <a:ext uri="{FF2B5EF4-FFF2-40B4-BE49-F238E27FC236}"/>
                </a:extLst>
              </p:cNvPr>
              <p:cNvSpPr>
                <a:spLocks noChangeArrowheads="1"/>
              </p:cNvSpPr>
              <p:nvPr/>
            </p:nvSpPr>
            <p:spPr bwMode="auto">
              <a:xfrm>
                <a:off x="4486160" y="4013228"/>
                <a:ext cx="1624968" cy="3447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tr-TR" altLang="tr-TR">
                  <a:solidFill>
                    <a:srgbClr val="404040"/>
                  </a:solidFill>
                  <a:latin typeface="Calibri" panose="020F0502020204030204" pitchFamily="34" charset="0"/>
                </a:endParaRPr>
              </a:p>
            </p:txBody>
          </p:sp>
          <p:sp>
            <p:nvSpPr>
              <p:cNvPr id="47" name="Rectangle 14">
                <a:extLst>
                  <a:ext uri="{FF2B5EF4-FFF2-40B4-BE49-F238E27FC236}"/>
                </a:extLst>
              </p:cNvPr>
              <p:cNvSpPr>
                <a:spLocks noChangeArrowheads="1"/>
              </p:cNvSpPr>
              <p:nvPr/>
            </p:nvSpPr>
            <p:spPr bwMode="auto">
              <a:xfrm>
                <a:off x="4482977" y="4359521"/>
                <a:ext cx="1627671" cy="347358"/>
              </a:xfrm>
              <a:prstGeom prst="rect">
                <a:avLst/>
              </a:prstGeom>
              <a:solidFill>
                <a:schemeClr val="accent1">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7" name="Group 23"/>
            <p:cNvGrpSpPr>
              <a:grpSpLocks/>
            </p:cNvGrpSpPr>
            <p:nvPr userDrawn="1"/>
          </p:nvGrpSpPr>
          <p:grpSpPr bwMode="auto">
            <a:xfrm rot="-2789196">
              <a:off x="9758605" y="3211868"/>
              <a:ext cx="1122786" cy="717613"/>
              <a:chOff x="6096000" y="3187521"/>
              <a:chExt cx="1614487" cy="1031876"/>
            </a:xfrm>
          </p:grpSpPr>
          <p:sp>
            <p:nvSpPr>
              <p:cNvPr id="42" name="Rectangle 15">
                <a:extLst>
                  <a:ext uri="{FF2B5EF4-FFF2-40B4-BE49-F238E27FC236}"/>
                </a:extLst>
              </p:cNvPr>
              <p:cNvSpPr>
                <a:spLocks noChangeArrowheads="1"/>
              </p:cNvSpPr>
              <p:nvPr/>
            </p:nvSpPr>
            <p:spPr bwMode="auto">
              <a:xfrm>
                <a:off x="6105793" y="3172601"/>
                <a:ext cx="1633079" cy="344786"/>
              </a:xfrm>
              <a:prstGeom prst="rect">
                <a:avLst/>
              </a:prstGeom>
              <a:solidFill>
                <a:schemeClr val="accent3">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3" name="Rectangle 16">
                <a:extLst>
                  <a:ext uri="{FF2B5EF4-FFF2-40B4-BE49-F238E27FC236}"/>
                </a:extLst>
              </p:cNvPr>
              <p:cNvSpPr>
                <a:spLocks noChangeArrowheads="1"/>
              </p:cNvSpPr>
              <p:nvPr/>
            </p:nvSpPr>
            <p:spPr bwMode="auto">
              <a:xfrm>
                <a:off x="6099630" y="3519505"/>
                <a:ext cx="1630376" cy="342212"/>
              </a:xfrm>
              <a:prstGeom prst="rect">
                <a:avLst/>
              </a:prstGeom>
              <a:solidFill>
                <a:schemeClr val="accent3"/>
              </a:solidFill>
              <a:ln>
                <a:noFill/>
              </a:ln>
            </p:spPr>
            <p:txBody>
              <a:bodyPr/>
              <a:lstStyle/>
              <a:p>
                <a:pPr>
                  <a:defRPr/>
                </a:pPr>
                <a:endParaRPr lang="id-ID">
                  <a:solidFill>
                    <a:prstClr val="black">
                      <a:lumMod val="75000"/>
                      <a:lumOff val="25000"/>
                    </a:prstClr>
                  </a:solidFill>
                  <a:cs typeface="Arial" pitchFamily="34" charset="0"/>
                </a:endParaRPr>
              </a:p>
            </p:txBody>
          </p:sp>
          <p:sp>
            <p:nvSpPr>
              <p:cNvPr id="44" name="Rectangle 17">
                <a:extLst>
                  <a:ext uri="{FF2B5EF4-FFF2-40B4-BE49-F238E27FC236}"/>
                </a:extLst>
              </p:cNvPr>
              <p:cNvSpPr>
                <a:spLocks noChangeArrowheads="1"/>
              </p:cNvSpPr>
              <p:nvPr/>
            </p:nvSpPr>
            <p:spPr bwMode="auto">
              <a:xfrm>
                <a:off x="6108216" y="3855167"/>
                <a:ext cx="1633079" cy="344786"/>
              </a:xfrm>
              <a:prstGeom prst="rect">
                <a:avLst/>
              </a:prstGeom>
              <a:solidFill>
                <a:schemeClr val="accent3">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8" name="Group 223"/>
            <p:cNvGrpSpPr>
              <a:grpSpLocks/>
            </p:cNvGrpSpPr>
            <p:nvPr userDrawn="1"/>
          </p:nvGrpSpPr>
          <p:grpSpPr bwMode="auto">
            <a:xfrm rot="-2789196">
              <a:off x="10493141" y="2345531"/>
              <a:ext cx="1290597" cy="720924"/>
              <a:chOff x="7700963" y="3678059"/>
              <a:chExt cx="1855787" cy="1036638"/>
            </a:xfrm>
          </p:grpSpPr>
          <p:sp>
            <p:nvSpPr>
              <p:cNvPr id="37" name="Freeform 7"/>
              <p:cNvSpPr>
                <a:spLocks/>
              </p:cNvSpPr>
              <p:nvPr/>
            </p:nvSpPr>
            <p:spPr bwMode="auto">
              <a:xfrm>
                <a:off x="9226933" y="3675419"/>
                <a:ext cx="332563" cy="1036931"/>
              </a:xfrm>
              <a:custGeom>
                <a:avLst/>
                <a:gdLst>
                  <a:gd name="T0" fmla="*/ 0 w 209"/>
                  <a:gd name="T1" fmla="*/ 2147483647 h 653"/>
                  <a:gd name="T2" fmla="*/ 2147483647 w 209"/>
                  <a:gd name="T3" fmla="*/ 0 h 653"/>
                  <a:gd name="T4" fmla="*/ 2147483647 w 209"/>
                  <a:gd name="T5" fmla="*/ 2147483647 h 653"/>
                  <a:gd name="T6" fmla="*/ 2147483647 w 209"/>
                  <a:gd name="T7" fmla="*/ 2147483647 h 653"/>
                  <a:gd name="T8" fmla="*/ 2147483647 w 209"/>
                  <a:gd name="T9" fmla="*/ 2147483647 h 653"/>
                  <a:gd name="T10" fmla="*/ 0 w 209"/>
                  <a:gd name="T11" fmla="*/ 2147483647 h 653"/>
                  <a:gd name="T12" fmla="*/ 0 w 209"/>
                  <a:gd name="T13" fmla="*/ 2147483647 h 6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38" name="Freeform 18">
                <a:extLst>
                  <a:ext uri="{FF2B5EF4-FFF2-40B4-BE49-F238E27FC236}"/>
                </a:extLst>
              </p:cNvPr>
              <p:cNvSpPr>
                <a:spLocks/>
              </p:cNvSpPr>
              <p:nvPr/>
            </p:nvSpPr>
            <p:spPr bwMode="auto">
              <a:xfrm>
                <a:off x="7722372" y="3651776"/>
                <a:ext cx="1730415" cy="34735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9" name="Rectangle 19">
                <a:extLst>
                  <a:ext uri="{FF2B5EF4-FFF2-40B4-BE49-F238E27FC236}"/>
                </a:extLst>
              </p:cNvPr>
              <p:cNvSpPr>
                <a:spLocks noChangeArrowheads="1"/>
              </p:cNvSpPr>
              <p:nvPr/>
            </p:nvSpPr>
            <p:spPr bwMode="auto">
              <a:xfrm>
                <a:off x="7718907" y="4003748"/>
                <a:ext cx="1616857" cy="344786"/>
              </a:xfrm>
              <a:prstGeom prst="rect">
                <a:avLst/>
              </a:prstGeom>
              <a:solidFill>
                <a:schemeClr val="accent4"/>
              </a:solidFill>
              <a:ln>
                <a:noFill/>
              </a:ln>
            </p:spPr>
            <p:txBody>
              <a:bodyPr/>
              <a:lstStyle/>
              <a:p>
                <a:pPr>
                  <a:defRPr/>
                </a:pPr>
                <a:endParaRPr lang="id-ID">
                  <a:solidFill>
                    <a:prstClr val="black">
                      <a:lumMod val="75000"/>
                      <a:lumOff val="25000"/>
                    </a:prstClr>
                  </a:solidFill>
                  <a:cs typeface="Arial" pitchFamily="34" charset="0"/>
                </a:endParaRPr>
              </a:p>
            </p:txBody>
          </p:sp>
          <p:sp>
            <p:nvSpPr>
              <p:cNvPr id="40" name="Freeform 20">
                <a:extLst>
                  <a:ext uri="{FF2B5EF4-FFF2-40B4-BE49-F238E27FC236}"/>
                </a:extLst>
              </p:cNvPr>
              <p:cNvSpPr>
                <a:spLocks/>
              </p:cNvSpPr>
              <p:nvPr/>
            </p:nvSpPr>
            <p:spPr bwMode="auto">
              <a:xfrm>
                <a:off x="7718616" y="4350570"/>
                <a:ext cx="1730415" cy="347358"/>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1" name="Oval 21">
                <a:extLst>
                  <a:ext uri="{FF2B5EF4-FFF2-40B4-BE49-F238E27FC236}"/>
                </a:extLst>
              </p:cNvPr>
              <p:cNvSpPr>
                <a:spLocks noChangeArrowheads="1"/>
              </p:cNvSpPr>
              <p:nvPr/>
            </p:nvSpPr>
            <p:spPr bwMode="auto">
              <a:xfrm>
                <a:off x="9411098" y="4027392"/>
                <a:ext cx="83818" cy="295899"/>
              </a:xfrm>
              <a:prstGeom prst="ellipse">
                <a:avLst/>
              </a:prstGeom>
              <a:solidFill>
                <a:schemeClr val="tx1">
                  <a:lumMod val="75000"/>
                  <a:lumOff val="2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9" name="Group 21"/>
            <p:cNvGrpSpPr>
              <a:grpSpLocks/>
            </p:cNvGrpSpPr>
            <p:nvPr userDrawn="1"/>
          </p:nvGrpSpPr>
          <p:grpSpPr bwMode="auto">
            <a:xfrm rot="-2789196">
              <a:off x="7489133" y="5151598"/>
              <a:ext cx="1998273" cy="717613"/>
              <a:chOff x="1608138" y="3187521"/>
              <a:chExt cx="2873375" cy="1031876"/>
            </a:xfrm>
          </p:grpSpPr>
          <p:sp>
            <p:nvSpPr>
              <p:cNvPr id="32" name="Freeform 8"/>
              <p:cNvSpPr>
                <a:spLocks/>
              </p:cNvSpPr>
              <p:nvPr/>
            </p:nvSpPr>
            <p:spPr bwMode="auto">
              <a:xfrm>
                <a:off x="1607916" y="3184756"/>
                <a:ext cx="1489778" cy="1031784"/>
              </a:xfrm>
              <a:custGeom>
                <a:avLst/>
                <a:gdLst>
                  <a:gd name="T0" fmla="*/ 2147483647 w 939"/>
                  <a:gd name="T1" fmla="*/ 2147483647 h 650"/>
                  <a:gd name="T2" fmla="*/ 0 w 939"/>
                  <a:gd name="T3" fmla="*/ 2147483647 h 650"/>
                  <a:gd name="T4" fmla="*/ 2147483647 w 939"/>
                  <a:gd name="T5" fmla="*/ 0 h 650"/>
                  <a:gd name="T6" fmla="*/ 2147483647 w 939"/>
                  <a:gd name="T7" fmla="*/ 0 h 650"/>
                  <a:gd name="T8" fmla="*/ 2147483647 w 939"/>
                  <a:gd name="T9" fmla="*/ 2147483647 h 650"/>
                  <a:gd name="T10" fmla="*/ 2147483647 w 939"/>
                  <a:gd name="T11" fmla="*/ 2147483647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33" name="Freeform 9">
                <a:extLst>
                  <a:ext uri="{FF2B5EF4-FFF2-40B4-BE49-F238E27FC236}"/>
                </a:extLst>
              </p:cNvPr>
              <p:cNvSpPr>
                <a:spLocks/>
              </p:cNvSpPr>
              <p:nvPr/>
            </p:nvSpPr>
            <p:spPr bwMode="auto">
              <a:xfrm>
                <a:off x="2749961" y="3171024"/>
                <a:ext cx="1743934" cy="344786"/>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4" name="Freeform 10">
                <a:extLst>
                  <a:ext uri="{FF2B5EF4-FFF2-40B4-BE49-F238E27FC236}"/>
                </a:extLst>
              </p:cNvPr>
              <p:cNvSpPr>
                <a:spLocks/>
              </p:cNvSpPr>
              <p:nvPr/>
            </p:nvSpPr>
            <p:spPr bwMode="auto">
              <a:xfrm>
                <a:off x="2727666" y="3519416"/>
                <a:ext cx="1746637" cy="342214"/>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solidFill>
              <a:ln>
                <a:noFill/>
              </a:ln>
            </p:spPr>
            <p:txBody>
              <a:bodyPr/>
              <a:lstStyle/>
              <a:p>
                <a:pPr>
                  <a:defRPr/>
                </a:pPr>
                <a:endParaRPr lang="id-ID">
                  <a:solidFill>
                    <a:prstClr val="black">
                      <a:lumMod val="75000"/>
                      <a:lumOff val="25000"/>
                    </a:prstClr>
                  </a:solidFill>
                  <a:cs typeface="Arial" pitchFamily="34" charset="0"/>
                </a:endParaRPr>
              </a:p>
            </p:txBody>
          </p:sp>
          <p:sp>
            <p:nvSpPr>
              <p:cNvPr id="35" name="Freeform 11">
                <a:extLst>
                  <a:ext uri="{FF2B5EF4-FFF2-40B4-BE49-F238E27FC236}"/>
                </a:extLst>
              </p:cNvPr>
              <p:cNvSpPr>
                <a:spLocks/>
              </p:cNvSpPr>
              <p:nvPr/>
            </p:nvSpPr>
            <p:spPr bwMode="auto">
              <a:xfrm>
                <a:off x="2742208" y="3861562"/>
                <a:ext cx="1746637" cy="344786"/>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6" name="Freeform 22">
                <a:extLst>
                  <a:ext uri="{FF2B5EF4-FFF2-40B4-BE49-F238E27FC236}"/>
                </a:extLst>
              </p:cNvPr>
              <p:cNvSpPr>
                <a:spLocks/>
              </p:cNvSpPr>
              <p:nvPr/>
            </p:nvSpPr>
            <p:spPr bwMode="auto">
              <a:xfrm>
                <a:off x="1609033" y="3533990"/>
                <a:ext cx="429899" cy="334494"/>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lumMod val="75000"/>
                  <a:lumOff val="25000"/>
                </a:schemeClr>
              </a:solidFill>
              <a:ln>
                <a:noFill/>
              </a:ln>
            </p:spPr>
            <p:txBody>
              <a:bodyPr/>
              <a:lstStyle/>
              <a:p>
                <a:pPr>
                  <a:defRPr/>
                </a:pPr>
                <a:endParaRPr lang="id-ID">
                  <a:solidFill>
                    <a:prstClr val="black">
                      <a:lumMod val="75000"/>
                      <a:lumOff val="25000"/>
                    </a:prstClr>
                  </a:solidFill>
                  <a:cs typeface="Arial" pitchFamily="34" charset="0"/>
                </a:endParaRPr>
              </a:p>
            </p:txBody>
          </p:sp>
        </p:grpSp>
        <p:sp>
          <p:nvSpPr>
            <p:cNvPr id="20" name="Freeform 5">
              <a:extLst>
                <a:ext uri="{FF2B5EF4-FFF2-40B4-BE49-F238E27FC236}"/>
              </a:extLst>
            </p:cNvPr>
            <p:cNvSpPr>
              <a:spLocks noEditPoints="1"/>
            </p:cNvSpPr>
            <p:nvPr userDrawn="1"/>
          </p:nvSpPr>
          <p:spPr bwMode="auto">
            <a:xfrm>
              <a:off x="8639442" y="3878967"/>
              <a:ext cx="479559" cy="479483"/>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65000"/>
                <a:lumOff val="35000"/>
              </a:schemeClr>
            </a:solidFill>
            <a:ln>
              <a:noFill/>
            </a:ln>
            <a:extLst/>
          </p:spPr>
          <p:txBody>
            <a:bodyPr/>
            <a:lstStyle/>
            <a:p>
              <a:pPr>
                <a:defRPr/>
              </a:pPr>
              <a:endParaRPr lang="id-ID">
                <a:solidFill>
                  <a:prstClr val="black">
                    <a:lumMod val="75000"/>
                    <a:lumOff val="25000"/>
                  </a:prstClr>
                </a:solidFill>
                <a:cs typeface="Arial" pitchFamily="34" charset="0"/>
              </a:endParaRPr>
            </a:p>
          </p:txBody>
        </p:sp>
        <p:grpSp>
          <p:nvGrpSpPr>
            <p:cNvPr id="21" name="Group 240">
              <a:extLst>
                <a:ext uri="{FF2B5EF4-FFF2-40B4-BE49-F238E27FC236}"/>
              </a:extLst>
            </p:cNvPr>
            <p:cNvGrpSpPr/>
            <p:nvPr userDrawn="1"/>
          </p:nvGrpSpPr>
          <p:grpSpPr>
            <a:xfrm>
              <a:off x="9315547" y="5223944"/>
              <a:ext cx="399354" cy="427478"/>
              <a:chOff x="6138863" y="1941513"/>
              <a:chExt cx="450850" cy="482600"/>
            </a:xfrm>
            <a:solidFill>
              <a:schemeClr val="tx1">
                <a:lumMod val="65000"/>
                <a:lumOff val="35000"/>
              </a:schemeClr>
            </a:solidFill>
          </p:grpSpPr>
          <p:sp>
            <p:nvSpPr>
              <p:cNvPr id="29" name="Freeform 79">
                <a:extLst>
                  <a:ext uri="{FF2B5EF4-FFF2-40B4-BE49-F238E27FC236}"/>
                </a:extLst>
              </p:cNvPr>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30" name="Freeform 80">
                <a:extLst>
                  <a:ext uri="{FF2B5EF4-FFF2-40B4-BE49-F238E27FC236}"/>
                </a:extLst>
              </p:cNvPr>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31" name="Freeform 81">
                <a:extLst>
                  <a:ext uri="{FF2B5EF4-FFF2-40B4-BE49-F238E27FC236}"/>
                </a:extLst>
              </p:cNvPr>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nvGrpSpPr>
            <p:cNvPr id="22" name="Group 244">
              <a:extLst>
                <a:ext uri="{FF2B5EF4-FFF2-40B4-BE49-F238E27FC236}"/>
              </a:extLst>
            </p:cNvPr>
            <p:cNvGrpSpPr/>
            <p:nvPr userDrawn="1"/>
          </p:nvGrpSpPr>
          <p:grpSpPr>
            <a:xfrm>
              <a:off x="10842061" y="3615826"/>
              <a:ext cx="389680" cy="390966"/>
              <a:chOff x="4198938" y="2905126"/>
              <a:chExt cx="481012" cy="482600"/>
            </a:xfrm>
            <a:solidFill>
              <a:schemeClr val="tx1">
                <a:lumMod val="65000"/>
                <a:lumOff val="35000"/>
              </a:schemeClr>
            </a:solidFill>
          </p:grpSpPr>
          <p:sp>
            <p:nvSpPr>
              <p:cNvPr id="26" name="Freeform 57">
                <a:extLst>
                  <a:ext uri="{FF2B5EF4-FFF2-40B4-BE49-F238E27FC236}"/>
                </a:extLst>
              </p:cNvPr>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7" name="Freeform 58">
                <a:extLst>
                  <a:ext uri="{FF2B5EF4-FFF2-40B4-BE49-F238E27FC236}"/>
                </a:extLst>
              </p:cNvPr>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8" name="Freeform 59">
                <a:extLst>
                  <a:ext uri="{FF2B5EF4-FFF2-40B4-BE49-F238E27FC236}"/>
                </a:extLst>
              </p:cNvPr>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nvGrpSpPr>
            <p:cNvPr id="23" name="Group 248">
              <a:extLst>
                <a:ext uri="{FF2B5EF4-FFF2-40B4-BE49-F238E27FC236}"/>
              </a:extLst>
            </p:cNvPr>
            <p:cNvGrpSpPr/>
            <p:nvPr userDrawn="1"/>
          </p:nvGrpSpPr>
          <p:grpSpPr>
            <a:xfrm>
              <a:off x="10054506" y="2254971"/>
              <a:ext cx="496887" cy="466725"/>
              <a:chOff x="5160963" y="4846638"/>
              <a:chExt cx="496887" cy="466725"/>
            </a:xfrm>
            <a:solidFill>
              <a:schemeClr val="tx1">
                <a:lumMod val="65000"/>
                <a:lumOff val="35000"/>
              </a:schemeClr>
            </a:solidFill>
          </p:grpSpPr>
          <p:sp>
            <p:nvSpPr>
              <p:cNvPr id="24" name="Oval 17">
                <a:extLst>
                  <a:ext uri="{FF2B5EF4-FFF2-40B4-BE49-F238E27FC236}"/>
                </a:extLst>
              </p:cNvPr>
              <p:cNvSpPr>
                <a:spLocks noChangeArrowheads="1"/>
              </p:cNvSpPr>
              <p:nvPr/>
            </p:nvSpPr>
            <p:spPr bwMode="auto">
              <a:xfrm>
                <a:off x="5402263" y="5102226"/>
                <a:ext cx="60325" cy="60325"/>
              </a:xfrm>
              <a:prstGeom prst="ellipse">
                <a:avLst/>
              </a:pr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5" name="Freeform 18">
                <a:extLst>
                  <a:ext uri="{FF2B5EF4-FFF2-40B4-BE49-F238E27FC236}"/>
                </a:extLst>
              </p:cNvPr>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cxnSp>
        <p:nvCxnSpPr>
          <p:cNvPr id="48" name="Straight Connector 55">
            <a:extLst>
              <a:ext uri="{FF2B5EF4-FFF2-40B4-BE49-F238E27FC236}"/>
            </a:extLst>
          </p:cNvPr>
          <p:cNvCxnSpPr/>
          <p:nvPr userDrawn="1"/>
        </p:nvCxnSpPr>
        <p:spPr>
          <a:xfrm>
            <a:off x="5520929" y="2468564"/>
            <a:ext cx="0" cy="3178175"/>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496555" y="1751703"/>
            <a:ext cx="4048759" cy="4924425"/>
          </a:xfrm>
        </p:spPr>
        <p:txBody>
          <a:bodyPr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en-US" dirty="0"/>
          </a:p>
        </p:txBody>
      </p:sp>
    </p:spTree>
    <p:extLst>
      <p:ext uri="{BB962C8B-B14F-4D97-AF65-F5344CB8AC3E}">
        <p14:creationId xmlns:p14="http://schemas.microsoft.com/office/powerpoint/2010/main" val="25082898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kon + konu - 3">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5DA887B4-4F62-4DE3-BEC0-2DB00508DBF8}"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9" name="Freeform 27"/>
          <p:cNvSpPr>
            <a:spLocks/>
          </p:cNvSpPr>
          <p:nvPr userDrawn="1"/>
        </p:nvSpPr>
        <p:spPr bwMode="auto">
          <a:xfrm>
            <a:off x="4354116" y="2424113"/>
            <a:ext cx="4529138" cy="2151062"/>
          </a:xfrm>
          <a:custGeom>
            <a:avLst/>
            <a:gdLst>
              <a:gd name="T0" fmla="*/ 2147483647 w 3804"/>
              <a:gd name="T1" fmla="*/ 0 h 1355"/>
              <a:gd name="T2" fmla="*/ 2147483647 w 3804"/>
              <a:gd name="T3" fmla="*/ 0 h 1355"/>
              <a:gd name="T4" fmla="*/ 0 w 3804"/>
              <a:gd name="T5" fmla="*/ 2147483647 h 1355"/>
              <a:gd name="T6" fmla="*/ 2147483647 w 3804"/>
              <a:gd name="T7" fmla="*/ 2147483647 h 1355"/>
              <a:gd name="T8" fmla="*/ 2147483647 w 3804"/>
              <a:gd name="T9" fmla="*/ 2147483647 h 1355"/>
              <a:gd name="T10" fmla="*/ 2147483647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grpSp>
        <p:nvGrpSpPr>
          <p:cNvPr id="11" name="Grup 2"/>
          <p:cNvGrpSpPr>
            <a:grpSpLocks/>
          </p:cNvGrpSpPr>
          <p:nvPr userDrawn="1"/>
        </p:nvGrpSpPr>
        <p:grpSpPr bwMode="auto">
          <a:xfrm>
            <a:off x="219075" y="1925638"/>
            <a:ext cx="2924175" cy="3416300"/>
            <a:chOff x="292321" y="1925899"/>
            <a:chExt cx="4590943" cy="4424304"/>
          </a:xfrm>
        </p:grpSpPr>
        <p:sp>
          <p:nvSpPr>
            <p:cNvPr id="12" name="Freeform 11"/>
            <p:cNvSpPr>
              <a:spLocks/>
            </p:cNvSpPr>
            <p:nvPr userDrawn="1"/>
          </p:nvSpPr>
          <p:spPr bwMode="auto">
            <a:xfrm>
              <a:off x="2382172" y="2398757"/>
              <a:ext cx="1551499" cy="1550151"/>
            </a:xfrm>
            <a:custGeom>
              <a:avLst/>
              <a:gdLst>
                <a:gd name="T0" fmla="*/ 0 w 972"/>
                <a:gd name="T1" fmla="*/ 2147483647 h 972"/>
                <a:gd name="T2" fmla="*/ 0 w 972"/>
                <a:gd name="T3" fmla="*/ 2147483647 h 972"/>
                <a:gd name="T4" fmla="*/ 2147483647 w 972"/>
                <a:gd name="T5" fmla="*/ 0 h 972"/>
                <a:gd name="T6" fmla="*/ 2147483647 w 972"/>
                <a:gd name="T7" fmla="*/ 2147483647 h 972"/>
                <a:gd name="T8" fmla="*/ 2147483647 w 972"/>
                <a:gd name="T9" fmla="*/ 2147483647 h 972"/>
                <a:gd name="T10" fmla="*/ 0 w 972"/>
                <a:gd name="T11" fmla="*/ 2147483647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13" name="Freeform 12">
              <a:extLst>
                <a:ext uri="{FF2B5EF4-FFF2-40B4-BE49-F238E27FC236}"/>
              </a:extLst>
            </p:cNvPr>
            <p:cNvSpPr>
              <a:spLocks/>
            </p:cNvSpPr>
            <p:nvPr userDrawn="1"/>
          </p:nvSpPr>
          <p:spPr bwMode="auto">
            <a:xfrm>
              <a:off x="2494329" y="2507719"/>
              <a:ext cx="1319709" cy="131989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4" name="Freeform 108"/>
            <p:cNvSpPr>
              <a:spLocks/>
            </p:cNvSpPr>
            <p:nvPr userDrawn="1"/>
          </p:nvSpPr>
          <p:spPr bwMode="auto">
            <a:xfrm rot="-5400000">
              <a:off x="293031" y="1925189"/>
              <a:ext cx="2023009" cy="2024427"/>
            </a:xfrm>
            <a:custGeom>
              <a:avLst/>
              <a:gdLst>
                <a:gd name="T0" fmla="*/ 0 w 972"/>
                <a:gd name="T1" fmla="*/ 2147483647 h 972"/>
                <a:gd name="T2" fmla="*/ 0 w 972"/>
                <a:gd name="T3" fmla="*/ 2147483647 h 972"/>
                <a:gd name="T4" fmla="*/ 2147483647 w 972"/>
                <a:gd name="T5" fmla="*/ 0 h 972"/>
                <a:gd name="T6" fmla="*/ 2147483647 w 972"/>
                <a:gd name="T7" fmla="*/ 2147483647 h 972"/>
                <a:gd name="T8" fmla="*/ 2147483647 w 972"/>
                <a:gd name="T9" fmla="*/ 2147483647 h 972"/>
                <a:gd name="T10" fmla="*/ 0 w 972"/>
                <a:gd name="T11" fmla="*/ 2147483647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15" name="Freeform 109">
              <a:extLst>
                <a:ext uri="{FF2B5EF4-FFF2-40B4-BE49-F238E27FC236}"/>
              </a:extLst>
            </p:cNvPr>
            <p:cNvSpPr>
              <a:spLocks/>
            </p:cNvSpPr>
            <p:nvPr userDrawn="1"/>
          </p:nvSpPr>
          <p:spPr bwMode="auto">
            <a:xfrm rot="16200000">
              <a:off x="434699" y="2081835"/>
              <a:ext cx="1722847" cy="172347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6" name="Oval 74">
              <a:extLst>
                <a:ext uri="{FF2B5EF4-FFF2-40B4-BE49-F238E27FC236}"/>
              </a:extLst>
            </p:cNvPr>
            <p:cNvSpPr>
              <a:spLocks noChangeArrowheads="1"/>
            </p:cNvSpPr>
            <p:nvPr userDrawn="1"/>
          </p:nvSpPr>
          <p:spPr bwMode="auto">
            <a:xfrm rot="16200000">
              <a:off x="652718" y="2300447"/>
              <a:ext cx="1284939" cy="1284192"/>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sp>
          <p:nvSpPr>
            <p:cNvPr id="17" name="Freeform 120">
              <a:extLst>
                <a:ext uri="{FF2B5EF4-FFF2-40B4-BE49-F238E27FC236}"/>
              </a:extLst>
            </p:cNvPr>
            <p:cNvSpPr>
              <a:spLocks/>
            </p:cNvSpPr>
            <p:nvPr userDrawn="1"/>
          </p:nvSpPr>
          <p:spPr bwMode="auto">
            <a:xfrm flipV="1">
              <a:off x="2382172" y="4018809"/>
              <a:ext cx="2332857" cy="233139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4"/>
            </a:solidFill>
            <a:ln>
              <a:noFill/>
            </a:ln>
          </p:spPr>
          <p:txBody>
            <a:bodyPr/>
            <a:lstStyle/>
            <a:p>
              <a:pPr>
                <a:defRPr/>
              </a:pPr>
              <a:endParaRPr lang="id-ID">
                <a:solidFill>
                  <a:prstClr val="black"/>
                </a:solidFill>
                <a:cs typeface="Arial" pitchFamily="34" charset="0"/>
              </a:endParaRPr>
            </a:p>
          </p:txBody>
        </p:sp>
        <p:sp>
          <p:nvSpPr>
            <p:cNvPr id="18" name="Freeform 121">
              <a:extLst>
                <a:ext uri="{FF2B5EF4-FFF2-40B4-BE49-F238E27FC236}"/>
              </a:extLst>
            </p:cNvPr>
            <p:cNvSpPr>
              <a:spLocks/>
            </p:cNvSpPr>
            <p:nvPr userDrawn="1"/>
          </p:nvSpPr>
          <p:spPr bwMode="auto">
            <a:xfrm flipV="1">
              <a:off x="2550407" y="4201783"/>
              <a:ext cx="1983303" cy="198600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9" name="Oval 88">
              <a:extLst>
                <a:ext uri="{FF2B5EF4-FFF2-40B4-BE49-F238E27FC236}"/>
              </a:extLst>
            </p:cNvPr>
            <p:cNvSpPr>
              <a:spLocks noChangeArrowheads="1"/>
            </p:cNvSpPr>
            <p:nvPr userDrawn="1"/>
          </p:nvSpPr>
          <p:spPr bwMode="auto">
            <a:xfrm flipV="1">
              <a:off x="2802760" y="4454660"/>
              <a:ext cx="1480467" cy="1480250"/>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sp>
          <p:nvSpPr>
            <p:cNvPr id="20" name="Freeform 124">
              <a:extLst>
                <a:ext uri="{FF2B5EF4-FFF2-40B4-BE49-F238E27FC236}"/>
              </a:extLst>
            </p:cNvPr>
            <p:cNvSpPr>
              <a:spLocks/>
            </p:cNvSpPr>
            <p:nvPr userDrawn="1"/>
          </p:nvSpPr>
          <p:spPr bwMode="auto">
            <a:xfrm rot="5400000" flipV="1">
              <a:off x="584803" y="4017934"/>
              <a:ext cx="1731071" cy="173282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5"/>
            </a:solidFill>
            <a:ln>
              <a:noFill/>
            </a:ln>
          </p:spPr>
          <p:txBody>
            <a:bodyPr/>
            <a:lstStyle/>
            <a:p>
              <a:pPr>
                <a:defRPr/>
              </a:pPr>
              <a:endParaRPr lang="id-ID">
                <a:solidFill>
                  <a:prstClr val="black"/>
                </a:solidFill>
                <a:cs typeface="Arial" pitchFamily="34" charset="0"/>
              </a:endParaRPr>
            </a:p>
          </p:txBody>
        </p:sp>
        <p:sp>
          <p:nvSpPr>
            <p:cNvPr id="21" name="Freeform 125">
              <a:extLst>
                <a:ext uri="{FF2B5EF4-FFF2-40B4-BE49-F238E27FC236}"/>
              </a:extLst>
            </p:cNvPr>
            <p:cNvSpPr>
              <a:spLocks/>
            </p:cNvSpPr>
            <p:nvPr userDrawn="1"/>
          </p:nvSpPr>
          <p:spPr bwMode="auto">
            <a:xfrm rot="5400000" flipV="1">
              <a:off x="705820" y="4141775"/>
              <a:ext cx="1474082" cy="147485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22" name="Oval 92">
              <a:extLst>
                <a:ext uri="{FF2B5EF4-FFF2-40B4-BE49-F238E27FC236}"/>
              </a:extLst>
            </p:cNvPr>
            <p:cNvSpPr>
              <a:spLocks noChangeArrowheads="1"/>
            </p:cNvSpPr>
            <p:nvPr userDrawn="1"/>
          </p:nvSpPr>
          <p:spPr bwMode="auto">
            <a:xfrm rot="5400000" flipV="1">
              <a:off x="891972" y="4329637"/>
              <a:ext cx="1099909" cy="1099135"/>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cxnSp>
          <p:nvCxnSpPr>
            <p:cNvPr id="23" name="Straight Connector 134">
              <a:extLst>
                <a:ext uri="{FF2B5EF4-FFF2-40B4-BE49-F238E27FC236}"/>
              </a:extLst>
            </p:cNvPr>
            <p:cNvCxnSpPr/>
            <p:nvPr userDrawn="1"/>
          </p:nvCxnSpPr>
          <p:spPr>
            <a:xfrm flipV="1">
              <a:off x="3434575" y="2104762"/>
              <a:ext cx="386940" cy="37828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135">
              <a:extLst>
                <a:ext uri="{FF2B5EF4-FFF2-40B4-BE49-F238E27FC236}"/>
              </a:extLst>
            </p:cNvPr>
            <p:cNvCxnSpPr/>
            <p:nvPr userDrawn="1"/>
          </p:nvCxnSpPr>
          <p:spPr>
            <a:xfrm>
              <a:off x="3832731" y="2108874"/>
              <a:ext cx="1050533"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139828"/>
            <a:ext cx="2071688" cy="395288"/>
          </a:xfrm>
        </p:spPr>
        <p:txBody>
          <a:bodyPr>
            <a:noAutofit/>
          </a:bodyPr>
          <a:lstStyle>
            <a:lvl1pPr marL="0" indent="0" algn="ctr">
              <a:buNone/>
              <a:defRPr sz="26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3762340" y="1925899"/>
            <a:ext cx="5188385" cy="4658623"/>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27754334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2BA3BC55-2569-4501-9BA0-F971DFCEE1A2}" type="datetimeFigureOut">
              <a:rPr lang="id-ID"/>
              <a:pPr>
                <a:defRPr/>
              </a:pPr>
              <a:t>11/10/2024</a:t>
            </a:fld>
            <a:endParaRPr lang="id-ID"/>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093A0072-2B23-49EE-9386-513472ED51C8}" type="slidenum">
              <a:rPr lang="id-ID" altLang="tr-TR"/>
              <a:pPr>
                <a:defRPr/>
              </a:pPr>
              <a:t>‹#›</a:t>
            </a:fld>
            <a:endParaRPr lang="id-ID" altLang="tr-TR"/>
          </a:p>
        </p:txBody>
      </p:sp>
    </p:spTree>
    <p:extLst>
      <p:ext uri="{BB962C8B-B14F-4D97-AF65-F5344CB8AC3E}">
        <p14:creationId xmlns:p14="http://schemas.microsoft.com/office/powerpoint/2010/main" val="151812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ünite alt başlıkları - son">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507708" y="2555880"/>
            <a:ext cx="128588" cy="1198563"/>
            <a:chOff x="6010488" y="2753482"/>
            <a:chExt cx="171376" cy="1198573"/>
          </a:xfrm>
        </p:grpSpPr>
        <p:sp>
          <p:nvSpPr>
            <p:cNvPr id="5" name="Rectangle 13"/>
            <p:cNvSpPr>
              <a:spLocks noChangeArrowheads="1"/>
            </p:cNvSpPr>
            <p:nvPr/>
          </p:nvSpPr>
          <p:spPr bwMode="auto">
            <a:xfrm>
              <a:off x="6062853" y="2753482"/>
              <a:ext cx="66646" cy="1044584"/>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6" name="Oval 6"/>
            <p:cNvSpPr>
              <a:spLocks noChangeArrowheads="1"/>
            </p:cNvSpPr>
            <p:nvPr/>
          </p:nvSpPr>
          <p:spPr bwMode="auto">
            <a:xfrm>
              <a:off x="6010488" y="3780604"/>
              <a:ext cx="171376" cy="171451"/>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grpSp>
      <p:sp>
        <p:nvSpPr>
          <p:cNvPr id="7"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9" name="TextBox 6"/>
          <p:cNvSpPr txBox="1">
            <a:spLocks noChangeArrowheads="1"/>
          </p:cNvSpPr>
          <p:nvPr userDrawn="1"/>
        </p:nvSpPr>
        <p:spPr bwMode="auto">
          <a:xfrm>
            <a:off x="8575532" y="304800"/>
            <a:ext cx="489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832AA059-F4E7-4844-B070-1A75475F30E0}" type="slidenum">
              <a:rPr lang="id-ID" sz="2000" b="1" smtClean="0">
                <a:solidFill>
                  <a:prstClr val="white"/>
                </a:solidFill>
                <a:latin typeface="Calibri" pitchFamily="34" charset="0"/>
              </a:rPr>
              <a:pPr algn="ctr" eaLnBrk="1" fontAlgn="base" hangingPunct="1">
                <a:spcBef>
                  <a:spcPct val="0"/>
                </a:spcBef>
                <a:spcAft>
                  <a:spcPct val="0"/>
                </a:spcAft>
                <a:defRPr/>
              </a:pPr>
              <a:t>‹#›</a:t>
            </a:fld>
            <a:endParaRPr lang="id-ID" sz="2000" smtClean="0">
              <a:solidFill>
                <a:prstClr val="white"/>
              </a:solidFill>
              <a:latin typeface="Calibri" pitchFamily="34" charset="0"/>
            </a:endParaRPr>
          </a:p>
        </p:txBody>
      </p:sp>
      <p:sp>
        <p:nvSpPr>
          <p:cNvPr id="10" name="Rectangle 117"/>
          <p:cNvSpPr>
            <a:spLocks noChangeArrowheads="1"/>
          </p:cNvSpPr>
          <p:nvPr userDrawn="1"/>
        </p:nvSpPr>
        <p:spPr bwMode="auto">
          <a:xfrm>
            <a:off x="4546999" y="1358904"/>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1" name="Group 118"/>
          <p:cNvGrpSpPr/>
          <p:nvPr userDrawn="1"/>
        </p:nvGrpSpPr>
        <p:grpSpPr>
          <a:xfrm>
            <a:off x="4439246" y="2387766"/>
            <a:ext cx="265509" cy="352956"/>
            <a:chOff x="5918994" y="3280833"/>
            <a:chExt cx="354012" cy="352956"/>
          </a:xfrm>
          <a:solidFill>
            <a:schemeClr val="accent4"/>
          </a:solidFill>
        </p:grpSpPr>
        <p:sp>
          <p:nvSpPr>
            <p:cNvPr id="12" name="Oval 4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7"/>
          <p:cNvSpPr>
            <a:spLocks noChangeArrowheads="1"/>
          </p:cNvSpPr>
          <p:nvPr userDrawn="1"/>
        </p:nvSpPr>
        <p:spPr bwMode="auto">
          <a:xfrm>
            <a:off x="4546999" y="4"/>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15" name="Group 13"/>
          <p:cNvGrpSpPr/>
          <p:nvPr userDrawn="1"/>
        </p:nvGrpSpPr>
        <p:grpSpPr>
          <a:xfrm>
            <a:off x="4439246" y="1014849"/>
            <a:ext cx="265509" cy="352956"/>
            <a:chOff x="5918994" y="3280833"/>
            <a:chExt cx="354012" cy="352956"/>
          </a:xfrm>
          <a:solidFill>
            <a:schemeClr val="accent3"/>
          </a:solidFill>
        </p:grpSpPr>
        <p:sp>
          <p:nvSpPr>
            <p:cNvPr id="16" name="Oval 45"/>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18" name="Straight Connector 33"/>
          <p:cNvCxnSpPr/>
          <p:nvPr userDrawn="1"/>
        </p:nvCxnSpPr>
        <p:spPr>
          <a:xfrm>
            <a:off x="4801793"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p:nvPr userDrawn="1"/>
        </p:nvCxnSpPr>
        <p:spPr>
          <a:xfrm>
            <a:off x="1585915"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0"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13"/>
          <p:cNvSpPr>
            <a:spLocks/>
          </p:cNvSpPr>
          <p:nvPr userDrawn="1"/>
        </p:nvSpPr>
        <p:spPr bwMode="auto">
          <a:xfrm>
            <a:off x="7614048" y="5640393"/>
            <a:ext cx="1520428"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5"/>
          </a:solidFill>
          <a:ln>
            <a:noFill/>
          </a:ln>
        </p:spPr>
        <p:txBody>
          <a:bodyPr/>
          <a:lstStyle/>
          <a:p>
            <a:pPr>
              <a:defRPr/>
            </a:pPr>
            <a:endParaRPr lang="id-ID" sz="2000">
              <a:solidFill>
                <a:prstClr val="black"/>
              </a:solidFill>
              <a:cs typeface="Arial" pitchFamily="34" charset="0"/>
            </a:endParaRPr>
          </a:p>
        </p:txBody>
      </p:sp>
      <p:sp>
        <p:nvSpPr>
          <p:cNvPr id="23" name="Freeform 14"/>
          <p:cNvSpPr>
            <a:spLocks noEditPoints="1"/>
          </p:cNvSpPr>
          <p:nvPr userDrawn="1"/>
        </p:nvSpPr>
        <p:spPr bwMode="auto">
          <a:xfrm>
            <a:off x="6087669" y="4619625"/>
            <a:ext cx="1526381"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4"/>
          </a:solidFill>
          <a:ln>
            <a:noFill/>
          </a:ln>
        </p:spPr>
        <p:txBody>
          <a:bodyPr/>
          <a:lstStyle/>
          <a:p>
            <a:pPr>
              <a:defRPr/>
            </a:pPr>
            <a:endParaRPr lang="id-ID" sz="2000">
              <a:solidFill>
                <a:prstClr val="black"/>
              </a:solidFill>
              <a:cs typeface="Arial" pitchFamily="34" charset="0"/>
            </a:endParaRPr>
          </a:p>
        </p:txBody>
      </p:sp>
      <p:sp>
        <p:nvSpPr>
          <p:cNvPr id="24" name="Freeform 15"/>
          <p:cNvSpPr>
            <a:spLocks/>
          </p:cNvSpPr>
          <p:nvPr userDrawn="1"/>
        </p:nvSpPr>
        <p:spPr bwMode="auto">
          <a:xfrm>
            <a:off x="4564857" y="5227643"/>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3"/>
          </a:solidFill>
          <a:ln>
            <a:noFill/>
          </a:ln>
        </p:spPr>
        <p:txBody>
          <a:bodyPr/>
          <a:lstStyle/>
          <a:p>
            <a:pPr>
              <a:defRPr/>
            </a:pPr>
            <a:endParaRPr lang="id-ID" sz="2000">
              <a:solidFill>
                <a:prstClr val="black"/>
              </a:solidFill>
              <a:cs typeface="Arial" pitchFamily="34" charset="0"/>
            </a:endParaRPr>
          </a:p>
        </p:txBody>
      </p:sp>
      <p:sp>
        <p:nvSpPr>
          <p:cNvPr id="25" name="Freeform 16"/>
          <p:cNvSpPr>
            <a:spLocks/>
          </p:cNvSpPr>
          <p:nvPr userDrawn="1"/>
        </p:nvSpPr>
        <p:spPr bwMode="auto">
          <a:xfrm>
            <a:off x="3043239" y="4862513"/>
            <a:ext cx="1520429" cy="2260600"/>
          </a:xfrm>
          <a:custGeom>
            <a:avLst/>
            <a:gdLst>
              <a:gd name="T0" fmla="*/ 2147483647 w 1276"/>
              <a:gd name="T1" fmla="*/ 2147483647 h 1423"/>
              <a:gd name="T2" fmla="*/ 2147483647 w 1276"/>
              <a:gd name="T3" fmla="*/ 2147483647 h 1423"/>
              <a:gd name="T4" fmla="*/ 2147483647 w 1276"/>
              <a:gd name="T5" fmla="*/ 2147483647 h 1423"/>
              <a:gd name="T6" fmla="*/ 2147483647 w 1276"/>
              <a:gd name="T7" fmla="*/ 2147483647 h 1423"/>
              <a:gd name="T8" fmla="*/ 2147483647 w 1276"/>
              <a:gd name="T9" fmla="*/ 2147483647 h 1423"/>
              <a:gd name="T10" fmla="*/ 2147483647 w 1276"/>
              <a:gd name="T11" fmla="*/ 2147483647 h 1423"/>
              <a:gd name="T12" fmla="*/ 2147483647 w 1276"/>
              <a:gd name="T13" fmla="*/ 2147483647 h 1423"/>
              <a:gd name="T14" fmla="*/ 2147483647 w 1276"/>
              <a:gd name="T15" fmla="*/ 2147483647 h 1423"/>
              <a:gd name="T16" fmla="*/ 2147483647 w 1276"/>
              <a:gd name="T17" fmla="*/ 2147483647 h 1423"/>
              <a:gd name="T18" fmla="*/ 2147483647 w 1276"/>
              <a:gd name="T19" fmla="*/ 2147483647 h 1423"/>
              <a:gd name="T20" fmla="*/ 2147483647 w 1276"/>
              <a:gd name="T21" fmla="*/ 2147483647 h 1423"/>
              <a:gd name="T22" fmla="*/ 2147483647 w 1276"/>
              <a:gd name="T23" fmla="*/ 2147483647 h 1423"/>
              <a:gd name="T24" fmla="*/ 2147483647 w 1276"/>
              <a:gd name="T25" fmla="*/ 2147483647 h 1423"/>
              <a:gd name="T26" fmla="*/ 2147483647 w 1276"/>
              <a:gd name="T27" fmla="*/ 2147483647 h 1423"/>
              <a:gd name="T28" fmla="*/ 2147483647 w 1276"/>
              <a:gd name="T29" fmla="*/ 2147483647 h 1423"/>
              <a:gd name="T30" fmla="*/ 2147483647 w 1276"/>
              <a:gd name="T31" fmla="*/ 2147483647 h 1423"/>
              <a:gd name="T32" fmla="*/ 2147483647 w 1276"/>
              <a:gd name="T33" fmla="*/ 2147483647 h 1423"/>
              <a:gd name="T34" fmla="*/ 2147483647 w 1276"/>
              <a:gd name="T35" fmla="*/ 2147483647 h 1423"/>
              <a:gd name="T36" fmla="*/ 2147483647 w 1276"/>
              <a:gd name="T37" fmla="*/ 2147483647 h 1423"/>
              <a:gd name="T38" fmla="*/ 2147483647 w 1276"/>
              <a:gd name="T39" fmla="*/ 2147483647 h 1423"/>
              <a:gd name="T40" fmla="*/ 2147483647 w 1276"/>
              <a:gd name="T41" fmla="*/ 2147483647 h 1423"/>
              <a:gd name="T42" fmla="*/ 2147483647 w 1276"/>
              <a:gd name="T43" fmla="*/ 2147483647 h 1423"/>
              <a:gd name="T44" fmla="*/ 2147483647 w 1276"/>
              <a:gd name="T45" fmla="*/ 2147483647 h 1423"/>
              <a:gd name="T46" fmla="*/ 2147483647 w 1276"/>
              <a:gd name="T47" fmla="*/ 2147483647 h 1423"/>
              <a:gd name="T48" fmla="*/ 2147483647 w 1276"/>
              <a:gd name="T49" fmla="*/ 2147483647 h 1423"/>
              <a:gd name="T50" fmla="*/ 2147483647 w 1276"/>
              <a:gd name="T51" fmla="*/ 2147483647 h 1423"/>
              <a:gd name="T52" fmla="*/ 2147483647 w 1276"/>
              <a:gd name="T53" fmla="*/ 2147483647 h 1423"/>
              <a:gd name="T54" fmla="*/ 2147483647 w 1276"/>
              <a:gd name="T55" fmla="*/ 2147483647 h 1423"/>
              <a:gd name="T56" fmla="*/ 2147483647 w 1276"/>
              <a:gd name="T57" fmla="*/ 2147483647 h 1423"/>
              <a:gd name="T58" fmla="*/ 2147483647 w 1276"/>
              <a:gd name="T59" fmla="*/ 2147483647 h 1423"/>
              <a:gd name="T60" fmla="*/ 2147483647 w 1276"/>
              <a:gd name="T61" fmla="*/ 2147483647 h 1423"/>
              <a:gd name="T62" fmla="*/ 2147483647 w 1276"/>
              <a:gd name="T63" fmla="*/ 2147483647 h 1423"/>
              <a:gd name="T64" fmla="*/ 2147483647 w 1276"/>
              <a:gd name="T65" fmla="*/ 2147483647 h 1423"/>
              <a:gd name="T66" fmla="*/ 2147483647 w 1276"/>
              <a:gd name="T67" fmla="*/ 2147483647 h 1423"/>
              <a:gd name="T68" fmla="*/ 2147483647 w 1276"/>
              <a:gd name="T69" fmla="*/ 2147483647 h 1423"/>
              <a:gd name="T70" fmla="*/ 2147483647 w 1276"/>
              <a:gd name="T71" fmla="*/ 2147483647 h 1423"/>
              <a:gd name="T72" fmla="*/ 2147483647 w 1276"/>
              <a:gd name="T73" fmla="*/ 2147483647 h 1423"/>
              <a:gd name="T74" fmla="*/ 2147483647 w 1276"/>
              <a:gd name="T75" fmla="*/ 2147483647 h 1423"/>
              <a:gd name="T76" fmla="*/ 2147483647 w 1276"/>
              <a:gd name="T77" fmla="*/ 2147483647 h 1423"/>
              <a:gd name="T78" fmla="*/ 2147483647 w 1276"/>
              <a:gd name="T79" fmla="*/ 2147483647 h 1423"/>
              <a:gd name="T80" fmla="*/ 2147483647 w 1276"/>
              <a:gd name="T81" fmla="*/ 2147483647 h 1423"/>
              <a:gd name="T82" fmla="*/ 2147483647 w 1276"/>
              <a:gd name="T83" fmla="*/ 2147483647 h 1423"/>
              <a:gd name="T84" fmla="*/ 2147483647 w 1276"/>
              <a:gd name="T85" fmla="*/ 2147483647 h 1423"/>
              <a:gd name="T86" fmla="*/ 2147483647 w 1276"/>
              <a:gd name="T87" fmla="*/ 2147483647 h 1423"/>
              <a:gd name="T88" fmla="*/ 2147483647 w 1276"/>
              <a:gd name="T89" fmla="*/ 2147483647 h 1423"/>
              <a:gd name="T90" fmla="*/ 2147483647 w 1276"/>
              <a:gd name="T91" fmla="*/ 2147483647 h 1423"/>
              <a:gd name="T92" fmla="*/ 2147483647 w 1276"/>
              <a:gd name="T93" fmla="*/ 0 h 1423"/>
              <a:gd name="T94" fmla="*/ 0 w 1276"/>
              <a:gd name="T95" fmla="*/ 2147483647 h 1423"/>
              <a:gd name="T96" fmla="*/ 2147483647 w 1276"/>
              <a:gd name="T97" fmla="*/ 2147483647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26" name="Freeform 17"/>
          <p:cNvSpPr>
            <a:spLocks/>
          </p:cNvSpPr>
          <p:nvPr userDrawn="1"/>
        </p:nvSpPr>
        <p:spPr bwMode="auto">
          <a:xfrm>
            <a:off x="1516859" y="4379913"/>
            <a:ext cx="1526381" cy="2743200"/>
          </a:xfrm>
          <a:custGeom>
            <a:avLst/>
            <a:gdLst>
              <a:gd name="T0" fmla="*/ 2147483647 w 1281"/>
              <a:gd name="T1" fmla="*/ 2147483647 h 1727"/>
              <a:gd name="T2" fmla="*/ 2147483647 w 1281"/>
              <a:gd name="T3" fmla="*/ 2147483647 h 1727"/>
              <a:gd name="T4" fmla="*/ 2147483647 w 1281"/>
              <a:gd name="T5" fmla="*/ 2147483647 h 1727"/>
              <a:gd name="T6" fmla="*/ 2147483647 w 1281"/>
              <a:gd name="T7" fmla="*/ 2147483647 h 1727"/>
              <a:gd name="T8" fmla="*/ 2147483647 w 1281"/>
              <a:gd name="T9" fmla="*/ 2147483647 h 1727"/>
              <a:gd name="T10" fmla="*/ 2147483647 w 1281"/>
              <a:gd name="T11" fmla="*/ 2147483647 h 1727"/>
              <a:gd name="T12" fmla="*/ 2147483647 w 1281"/>
              <a:gd name="T13" fmla="*/ 2147483647 h 1727"/>
              <a:gd name="T14" fmla="*/ 2147483647 w 1281"/>
              <a:gd name="T15" fmla="*/ 2147483647 h 1727"/>
              <a:gd name="T16" fmla="*/ 2147483647 w 1281"/>
              <a:gd name="T17" fmla="*/ 0 h 1727"/>
              <a:gd name="T18" fmla="*/ 2147483647 w 1281"/>
              <a:gd name="T19" fmla="*/ 2147483647 h 1727"/>
              <a:gd name="T20" fmla="*/ 2147483647 w 1281"/>
              <a:gd name="T21" fmla="*/ 2147483647 h 1727"/>
              <a:gd name="T22" fmla="*/ 2147483647 w 1281"/>
              <a:gd name="T23" fmla="*/ 0 h 1727"/>
              <a:gd name="T24" fmla="*/ 2147483647 w 1281"/>
              <a:gd name="T25" fmla="*/ 2147483647 h 1727"/>
              <a:gd name="T26" fmla="*/ 2147483647 w 1281"/>
              <a:gd name="T27" fmla="*/ 2147483647 h 1727"/>
              <a:gd name="T28" fmla="*/ 2147483647 w 1281"/>
              <a:gd name="T29" fmla="*/ 0 h 1727"/>
              <a:gd name="T30" fmla="*/ 2147483647 w 1281"/>
              <a:gd name="T31" fmla="*/ 2147483647 h 1727"/>
              <a:gd name="T32" fmla="*/ 2147483647 w 1281"/>
              <a:gd name="T33" fmla="*/ 2147483647 h 1727"/>
              <a:gd name="T34" fmla="*/ 2147483647 w 1281"/>
              <a:gd name="T35" fmla="*/ 0 h 1727"/>
              <a:gd name="T36" fmla="*/ 2147483647 w 1281"/>
              <a:gd name="T37" fmla="*/ 2147483647 h 1727"/>
              <a:gd name="T38" fmla="*/ 2147483647 w 1281"/>
              <a:gd name="T39" fmla="*/ 2147483647 h 1727"/>
              <a:gd name="T40" fmla="*/ 2147483647 w 1281"/>
              <a:gd name="T41" fmla="*/ 0 h 1727"/>
              <a:gd name="T42" fmla="*/ 2147483647 w 1281"/>
              <a:gd name="T43" fmla="*/ 2147483647 h 1727"/>
              <a:gd name="T44" fmla="*/ 2147483647 w 1281"/>
              <a:gd name="T45" fmla="*/ 2147483647 h 1727"/>
              <a:gd name="T46" fmla="*/ 2147483647 w 1281"/>
              <a:gd name="T47" fmla="*/ 2147483647 h 1727"/>
              <a:gd name="T48" fmla="*/ 2147483647 w 1281"/>
              <a:gd name="T49" fmla="*/ 2147483647 h 1727"/>
              <a:gd name="T50" fmla="*/ 2147483647 w 1281"/>
              <a:gd name="T51" fmla="*/ 2147483647 h 1727"/>
              <a:gd name="T52" fmla="*/ 2147483647 w 1281"/>
              <a:gd name="T53" fmla="*/ 2147483647 h 1727"/>
              <a:gd name="T54" fmla="*/ 2147483647 w 1281"/>
              <a:gd name="T55" fmla="*/ 2147483647 h 1727"/>
              <a:gd name="T56" fmla="*/ 2147483647 w 1281"/>
              <a:gd name="T57" fmla="*/ 2147483647 h 1727"/>
              <a:gd name="T58" fmla="*/ 2147483647 w 1281"/>
              <a:gd name="T59" fmla="*/ 2147483647 h 1727"/>
              <a:gd name="T60" fmla="*/ 2147483647 w 1281"/>
              <a:gd name="T61" fmla="*/ 2147483647 h 1727"/>
              <a:gd name="T62" fmla="*/ 2147483647 w 1281"/>
              <a:gd name="T63" fmla="*/ 2147483647 h 1727"/>
              <a:gd name="T64" fmla="*/ 2147483647 w 1281"/>
              <a:gd name="T65" fmla="*/ 2147483647 h 1727"/>
              <a:gd name="T66" fmla="*/ 2147483647 w 1281"/>
              <a:gd name="T67" fmla="*/ 2147483647 h 1727"/>
              <a:gd name="T68" fmla="*/ 2147483647 w 1281"/>
              <a:gd name="T69" fmla="*/ 2147483647 h 1727"/>
              <a:gd name="T70" fmla="*/ 2147483647 w 1281"/>
              <a:gd name="T71" fmla="*/ 2147483647 h 1727"/>
              <a:gd name="T72" fmla="*/ 2147483647 w 1281"/>
              <a:gd name="T73" fmla="*/ 2147483647 h 1727"/>
              <a:gd name="T74" fmla="*/ 2147483647 w 1281"/>
              <a:gd name="T75" fmla="*/ 2147483647 h 1727"/>
              <a:gd name="T76" fmla="*/ 2147483647 w 1281"/>
              <a:gd name="T77" fmla="*/ 2147483647 h 1727"/>
              <a:gd name="T78" fmla="*/ 2147483647 w 1281"/>
              <a:gd name="T79" fmla="*/ 2147483647 h 1727"/>
              <a:gd name="T80" fmla="*/ 2147483647 w 1281"/>
              <a:gd name="T81" fmla="*/ 2147483647 h 1727"/>
              <a:gd name="T82" fmla="*/ 2147483647 w 1281"/>
              <a:gd name="T83" fmla="*/ 2147483647 h 1727"/>
              <a:gd name="T84" fmla="*/ 2147483647 w 1281"/>
              <a:gd name="T85" fmla="*/ 2147483647 h 1727"/>
              <a:gd name="T86" fmla="*/ 2147483647 w 1281"/>
              <a:gd name="T87" fmla="*/ 2147483647 h 1727"/>
              <a:gd name="T88" fmla="*/ 2147483647 w 1281"/>
              <a:gd name="T89" fmla="*/ 2147483647 h 1727"/>
              <a:gd name="T90" fmla="*/ 2147483647 w 1281"/>
              <a:gd name="T91" fmla="*/ 2147483647 h 1727"/>
              <a:gd name="T92" fmla="*/ 2147483647 w 1281"/>
              <a:gd name="T93" fmla="*/ 2147483647 h 1727"/>
              <a:gd name="T94" fmla="*/ 0 w 1281"/>
              <a:gd name="T95" fmla="*/ 2147483647 h 1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0"/>
                </a:lnTo>
                <a:lnTo>
                  <a:pt x="1061" y="0"/>
                </a:lnTo>
                <a:lnTo>
                  <a:pt x="1061" y="92"/>
                </a:lnTo>
                <a:lnTo>
                  <a:pt x="1053" y="92"/>
                </a:lnTo>
                <a:lnTo>
                  <a:pt x="1053" y="12"/>
                </a:lnTo>
                <a:lnTo>
                  <a:pt x="1053" y="0"/>
                </a:lnTo>
                <a:lnTo>
                  <a:pt x="1048" y="0"/>
                </a:lnTo>
                <a:lnTo>
                  <a:pt x="1048" y="92"/>
                </a:lnTo>
                <a:lnTo>
                  <a:pt x="1041" y="92"/>
                </a:lnTo>
                <a:lnTo>
                  <a:pt x="1041" y="12"/>
                </a:lnTo>
                <a:lnTo>
                  <a:pt x="1041" y="0"/>
                </a:lnTo>
                <a:lnTo>
                  <a:pt x="1039" y="0"/>
                </a:lnTo>
                <a:lnTo>
                  <a:pt x="1039" y="92"/>
                </a:lnTo>
                <a:lnTo>
                  <a:pt x="1031" y="92"/>
                </a:lnTo>
                <a:lnTo>
                  <a:pt x="1031" y="12"/>
                </a:lnTo>
                <a:lnTo>
                  <a:pt x="1029" y="0"/>
                </a:lnTo>
                <a:lnTo>
                  <a:pt x="1027" y="0"/>
                </a:lnTo>
                <a:lnTo>
                  <a:pt x="1027" y="92"/>
                </a:lnTo>
                <a:lnTo>
                  <a:pt x="1019" y="9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07"/>
                </a:lnTo>
                <a:lnTo>
                  <a:pt x="370" y="1200"/>
                </a:lnTo>
                <a:lnTo>
                  <a:pt x="332" y="1180"/>
                </a:lnTo>
                <a:lnTo>
                  <a:pt x="322" y="1188"/>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27" name="Freeform 18"/>
          <p:cNvSpPr>
            <a:spLocks noEditPoints="1"/>
          </p:cNvSpPr>
          <p:nvPr userDrawn="1"/>
        </p:nvSpPr>
        <p:spPr bwMode="auto">
          <a:xfrm>
            <a:off x="2381" y="4468813"/>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a:defRPr/>
            </a:pPr>
            <a:endParaRPr lang="id-ID" sz="2000">
              <a:solidFill>
                <a:prstClr val="black"/>
              </a:solidFill>
              <a:cs typeface="Arial" pitchFamily="34" charset="0"/>
            </a:endParaRPr>
          </a:p>
        </p:txBody>
      </p:sp>
      <p:sp>
        <p:nvSpPr>
          <p:cNvPr id="87" name="Metin Yer Tutucusu 76"/>
          <p:cNvSpPr>
            <a:spLocks noGrp="1"/>
          </p:cNvSpPr>
          <p:nvPr>
            <p:ph type="body" sz="quarter" idx="11"/>
          </p:nvPr>
        </p:nvSpPr>
        <p:spPr>
          <a:xfrm>
            <a:off x="5001837" y="161456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91" y="2911005"/>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2364521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üz metin">
    <p:spTree>
      <p:nvGrpSpPr>
        <p:cNvPr id="1" name=""/>
        <p:cNvGrpSpPr/>
        <p:nvPr/>
      </p:nvGrpSpPr>
      <p:grpSpPr>
        <a:xfrm>
          <a:off x="0" y="0"/>
          <a:ext cx="0" cy="0"/>
          <a:chOff x="0" y="0"/>
          <a:chExt cx="0" cy="0"/>
        </a:xfrm>
      </p:grpSpPr>
      <p:sp>
        <p:nvSpPr>
          <p:cNvPr id="5" name="Rectangle 110">
            <a:extLst>
              <a:ext uri="{FF2B5EF4-FFF2-40B4-BE49-F238E27FC236}"/>
            </a:extLst>
          </p:cNvPr>
          <p:cNvSpPr/>
          <p:nvPr userDrawn="1"/>
        </p:nvSpPr>
        <p:spPr>
          <a:xfrm rot="16200000">
            <a:off x="3741341" y="-3743722"/>
            <a:ext cx="1658938" cy="91463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D3899531-DE5F-4AF8-8066-3910D18D4BF6}"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grpSp>
        <p:nvGrpSpPr>
          <p:cNvPr id="9" name="Group 15"/>
          <p:cNvGrpSpPr>
            <a:grpSpLocks/>
          </p:cNvGrpSpPr>
          <p:nvPr userDrawn="1"/>
        </p:nvGrpSpPr>
        <p:grpSpPr bwMode="auto">
          <a:xfrm>
            <a:off x="260748" y="6408738"/>
            <a:ext cx="167878" cy="222250"/>
            <a:chOff x="4328868" y="5502988"/>
            <a:chExt cx="500307" cy="493774"/>
          </a:xfrm>
        </p:grpSpPr>
        <p:sp>
          <p:nvSpPr>
            <p:cNvPr id="10" name="Freeform 16">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7">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8"/>
          <p:cNvGrpSpPr>
            <a:grpSpLocks/>
          </p:cNvGrpSpPr>
          <p:nvPr userDrawn="1"/>
        </p:nvGrpSpPr>
        <p:grpSpPr bwMode="auto">
          <a:xfrm flipH="1">
            <a:off x="700087" y="6408738"/>
            <a:ext cx="167879" cy="222250"/>
            <a:chOff x="4328868" y="5502988"/>
            <a:chExt cx="500307" cy="493774"/>
          </a:xfrm>
        </p:grpSpPr>
        <p:sp>
          <p:nvSpPr>
            <p:cNvPr id="16" name="Freeform 19">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7" name="Freeform 20">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8" name="Straight Connector 21">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Metin Yer Tutucusu 7"/>
          <p:cNvSpPr>
            <a:spLocks noGrp="1"/>
          </p:cNvSpPr>
          <p:nvPr>
            <p:ph type="body" sz="quarter" idx="10"/>
          </p:nvPr>
        </p:nvSpPr>
        <p:spPr>
          <a:xfrm>
            <a:off x="2295529" y="267435"/>
            <a:ext cx="4552950" cy="773802"/>
          </a:xfrm>
        </p:spPr>
        <p:txBody>
          <a:bodyPr>
            <a:normAutofit/>
          </a:bodyPr>
          <a:lstStyle>
            <a:lvl1pPr marL="0" indent="0" algn="ctr">
              <a:buNone/>
              <a:defRPr sz="4000" b="1">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4" name="Metin Yer Tutucusu 9"/>
          <p:cNvSpPr>
            <a:spLocks noGrp="1"/>
          </p:cNvSpPr>
          <p:nvPr>
            <p:ph type="body" sz="quarter" idx="11"/>
          </p:nvPr>
        </p:nvSpPr>
        <p:spPr>
          <a:xfrm>
            <a:off x="3536156" y="1033318"/>
            <a:ext cx="2071688" cy="395288"/>
          </a:xfrm>
        </p:spPr>
        <p:txBody>
          <a:bodyPr>
            <a:noAutofit/>
          </a:bodyPr>
          <a:lstStyle>
            <a:lvl1pPr marL="0" indent="0" algn="ctr">
              <a:buNone/>
              <a:defRPr sz="2600" b="1">
                <a:solidFill>
                  <a:srgbClr val="F8C47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5" name="Metin Yer Tutucusu 3"/>
          <p:cNvSpPr>
            <a:spLocks noGrp="1"/>
          </p:cNvSpPr>
          <p:nvPr>
            <p:ph type="body" sz="quarter" idx="12"/>
          </p:nvPr>
        </p:nvSpPr>
        <p:spPr>
          <a:xfrm>
            <a:off x="1868954" y="1940300"/>
            <a:ext cx="5692893" cy="4469024"/>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extLst>
      <p:ext uri="{BB962C8B-B14F-4D97-AF65-F5344CB8AC3E}">
        <p14:creationId xmlns:p14="http://schemas.microsoft.com/office/powerpoint/2010/main" val="13174659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esim + konu - 1">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044B46E0-B7C4-4A62-9712-639ADB69302E}"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13" name="Freeform 27"/>
          <p:cNvSpPr>
            <a:spLocks/>
          </p:cNvSpPr>
          <p:nvPr userDrawn="1"/>
        </p:nvSpPr>
        <p:spPr bwMode="auto">
          <a:xfrm>
            <a:off x="4354116" y="2424113"/>
            <a:ext cx="4529138" cy="2151062"/>
          </a:xfrm>
          <a:custGeom>
            <a:avLst/>
            <a:gdLst>
              <a:gd name="T0" fmla="*/ 2147483647 w 3804"/>
              <a:gd name="T1" fmla="*/ 0 h 1355"/>
              <a:gd name="T2" fmla="*/ 2147483647 w 3804"/>
              <a:gd name="T3" fmla="*/ 0 h 1355"/>
              <a:gd name="T4" fmla="*/ 0 w 3804"/>
              <a:gd name="T5" fmla="*/ 2147483647 h 1355"/>
              <a:gd name="T6" fmla="*/ 2147483647 w 3804"/>
              <a:gd name="T7" fmla="*/ 2147483647 h 1355"/>
              <a:gd name="T8" fmla="*/ 2147483647 w 3804"/>
              <a:gd name="T9" fmla="*/ 2147483647 h 1355"/>
              <a:gd name="T10" fmla="*/ 2147483647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a:solidFill>
                <a:prstClr val="black"/>
              </a:solidFill>
              <a:latin typeface="Arial" pitchFamily="34" charset="0"/>
              <a:cs typeface="Arial" pitchFamily="34" charset="0"/>
            </a:endParaRPr>
          </a:p>
        </p:txBody>
      </p:sp>
      <p:sp>
        <p:nvSpPr>
          <p:cNvPr id="14" name="Rectangle 44">
            <a:extLst>
              <a:ext uri="{FF2B5EF4-FFF2-40B4-BE49-F238E27FC236}"/>
            </a:extLst>
          </p:cNvPr>
          <p:cNvSpPr/>
          <p:nvPr userDrawn="1"/>
        </p:nvSpPr>
        <p:spPr>
          <a:xfrm>
            <a:off x="259557" y="4987925"/>
            <a:ext cx="3726656"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5" name="Group 68">
            <a:extLst>
              <a:ext uri="{FF2B5EF4-FFF2-40B4-BE49-F238E27FC236}"/>
            </a:extLst>
          </p:cNvPr>
          <p:cNvGrpSpPr/>
          <p:nvPr/>
        </p:nvGrpSpPr>
        <p:grpSpPr>
          <a:xfrm>
            <a:off x="2920360" y="5408009"/>
            <a:ext cx="214871" cy="247097"/>
            <a:chOff x="6577013" y="-1389063"/>
            <a:chExt cx="3567113" cy="3076576"/>
          </a:xfrm>
          <a:solidFill>
            <a:schemeClr val="bg1"/>
          </a:solidFill>
        </p:grpSpPr>
        <p:sp>
          <p:nvSpPr>
            <p:cNvPr id="16" name="Freeform 10">
              <a:extLst>
                <a:ext uri="{FF2B5EF4-FFF2-40B4-BE49-F238E27FC236}"/>
              </a:extLst>
            </p:cNvPr>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7" name="Freeform 11">
              <a:extLst>
                <a:ext uri="{FF2B5EF4-FFF2-40B4-BE49-F238E27FC236}"/>
              </a:extLst>
            </p:cNvPr>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8" name="Straight Connector 40">
            <a:extLst>
              <a:ext uri="{FF2B5EF4-FFF2-40B4-BE49-F238E27FC236}"/>
            </a:extLst>
          </p:cNvPr>
          <p:cNvCxnSpPr/>
          <p:nvPr userDrawn="1"/>
        </p:nvCxnSpPr>
        <p:spPr>
          <a:xfrm>
            <a:off x="4181475" y="1949451"/>
            <a:ext cx="0" cy="428466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4383321" y="2225036"/>
            <a:ext cx="4567403" cy="3753339"/>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
        <p:nvSpPr>
          <p:cNvPr id="44" name="Picture Placeholder 1"/>
          <p:cNvSpPr>
            <a:spLocks noGrp="1"/>
          </p:cNvSpPr>
          <p:nvPr>
            <p:ph type="pic" sz="quarter" idx="13"/>
          </p:nvPr>
        </p:nvSpPr>
        <p:spPr>
          <a:xfrm>
            <a:off x="260341" y="2225036"/>
            <a:ext cx="3727308" cy="3753338"/>
          </a:xfrm>
        </p:spPr>
      </p:sp>
      <p:sp>
        <p:nvSpPr>
          <p:cNvPr id="6" name="Metin Yer Tutucusu 5"/>
          <p:cNvSpPr>
            <a:spLocks noGrp="1"/>
          </p:cNvSpPr>
          <p:nvPr>
            <p:ph type="body" sz="quarter" idx="14"/>
          </p:nvPr>
        </p:nvSpPr>
        <p:spPr>
          <a:xfrm>
            <a:off x="3250861" y="5414709"/>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48" name="Metin Yer Tutucusu 5"/>
          <p:cNvSpPr>
            <a:spLocks noGrp="1"/>
          </p:cNvSpPr>
          <p:nvPr>
            <p:ph type="body" sz="quarter" idx="15"/>
          </p:nvPr>
        </p:nvSpPr>
        <p:spPr>
          <a:xfrm>
            <a:off x="436403" y="5395659"/>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7842358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sim + konu - 2">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898D4524-5ADD-4E75-AA75-FAC49D742188}"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13" name="Rectangle 44">
            <a:extLst>
              <a:ext uri="{FF2B5EF4-FFF2-40B4-BE49-F238E27FC236}"/>
            </a:extLst>
          </p:cNvPr>
          <p:cNvSpPr/>
          <p:nvPr userDrawn="1"/>
        </p:nvSpPr>
        <p:spPr>
          <a:xfrm>
            <a:off x="5248276" y="5099050"/>
            <a:ext cx="3727847"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4" name="Group 68">
            <a:extLst>
              <a:ext uri="{FF2B5EF4-FFF2-40B4-BE49-F238E27FC236}"/>
            </a:extLst>
          </p:cNvPr>
          <p:cNvGrpSpPr/>
          <p:nvPr/>
        </p:nvGrpSpPr>
        <p:grpSpPr>
          <a:xfrm>
            <a:off x="7909610" y="5519933"/>
            <a:ext cx="214871" cy="247097"/>
            <a:chOff x="6577013" y="-1389063"/>
            <a:chExt cx="3567113" cy="3076576"/>
          </a:xfrm>
          <a:solidFill>
            <a:schemeClr val="bg1"/>
          </a:solidFill>
        </p:grpSpPr>
        <p:sp>
          <p:nvSpPr>
            <p:cNvPr id="15" name="Freeform 10">
              <a:extLst>
                <a:ext uri="{FF2B5EF4-FFF2-40B4-BE49-F238E27FC236}"/>
              </a:extLst>
            </p:cNvPr>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6" name="Freeform 11">
              <a:extLst>
                <a:ext uri="{FF2B5EF4-FFF2-40B4-BE49-F238E27FC236}"/>
              </a:extLst>
            </p:cNvPr>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7" name="Straight Connector 88">
            <a:extLst>
              <a:ext uri="{FF2B5EF4-FFF2-40B4-BE49-F238E27FC236}"/>
            </a:extLst>
          </p:cNvPr>
          <p:cNvCxnSpPr/>
          <p:nvPr userDrawn="1"/>
        </p:nvCxnSpPr>
        <p:spPr>
          <a:xfrm>
            <a:off x="2583656"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88">
            <a:extLst>
              <a:ext uri="{FF2B5EF4-FFF2-40B4-BE49-F238E27FC236}"/>
            </a:extLst>
          </p:cNvPr>
          <p:cNvCxnSpPr/>
          <p:nvPr userDrawn="1"/>
        </p:nvCxnSpPr>
        <p:spPr>
          <a:xfrm>
            <a:off x="5076825"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276475" y="1844984"/>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
        <p:nvSpPr>
          <p:cNvPr id="44" name="Picture Placeholder 1"/>
          <p:cNvSpPr>
            <a:spLocks noGrp="1"/>
          </p:cNvSpPr>
          <p:nvPr>
            <p:ph type="pic" sz="quarter" idx="13"/>
          </p:nvPr>
        </p:nvSpPr>
        <p:spPr>
          <a:xfrm>
            <a:off x="5249591" y="2336960"/>
            <a:ext cx="3727308" cy="3753338"/>
          </a:xfrm>
        </p:spPr>
      </p:sp>
      <p:sp>
        <p:nvSpPr>
          <p:cNvPr id="6" name="Metin Yer Tutucusu 5"/>
          <p:cNvSpPr>
            <a:spLocks noGrp="1"/>
          </p:cNvSpPr>
          <p:nvPr>
            <p:ph type="body" sz="quarter" idx="14"/>
          </p:nvPr>
        </p:nvSpPr>
        <p:spPr>
          <a:xfrm>
            <a:off x="8240111" y="5526633"/>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48" name="Metin Yer Tutucusu 5"/>
          <p:cNvSpPr>
            <a:spLocks noGrp="1"/>
          </p:cNvSpPr>
          <p:nvPr>
            <p:ph type="body" sz="quarter" idx="15"/>
          </p:nvPr>
        </p:nvSpPr>
        <p:spPr>
          <a:xfrm>
            <a:off x="5425653" y="5507583"/>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8" name="Metin Yer Tutucusu 3"/>
          <p:cNvSpPr>
            <a:spLocks noGrp="1"/>
          </p:cNvSpPr>
          <p:nvPr>
            <p:ph type="body" sz="quarter" idx="16"/>
          </p:nvPr>
        </p:nvSpPr>
        <p:spPr>
          <a:xfrm>
            <a:off x="2802659" y="1844984"/>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37805075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sim + konu - 3">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BE561AA4-78A3-4829-BDDD-BFA5257EFDCC}"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13" name="Rectangle 44">
            <a:extLst>
              <a:ext uri="{FF2B5EF4-FFF2-40B4-BE49-F238E27FC236}"/>
            </a:extLst>
          </p:cNvPr>
          <p:cNvSpPr/>
          <p:nvPr userDrawn="1"/>
        </p:nvSpPr>
        <p:spPr>
          <a:xfrm>
            <a:off x="2726532" y="5099050"/>
            <a:ext cx="3727847"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4" name="Group 68">
            <a:extLst>
              <a:ext uri="{FF2B5EF4-FFF2-40B4-BE49-F238E27FC236}"/>
            </a:extLst>
          </p:cNvPr>
          <p:cNvGrpSpPr/>
          <p:nvPr/>
        </p:nvGrpSpPr>
        <p:grpSpPr>
          <a:xfrm>
            <a:off x="5387994" y="5519933"/>
            <a:ext cx="214871" cy="247097"/>
            <a:chOff x="6577013" y="-1389063"/>
            <a:chExt cx="3567113" cy="3076576"/>
          </a:xfrm>
          <a:solidFill>
            <a:schemeClr val="bg1"/>
          </a:solidFill>
        </p:grpSpPr>
        <p:sp>
          <p:nvSpPr>
            <p:cNvPr id="15" name="Freeform 10">
              <a:extLst>
                <a:ext uri="{FF2B5EF4-FFF2-40B4-BE49-F238E27FC236}"/>
              </a:extLst>
            </p:cNvPr>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6" name="Freeform 11">
              <a:extLst>
                <a:ext uri="{FF2B5EF4-FFF2-40B4-BE49-F238E27FC236}"/>
              </a:extLst>
            </p:cNvPr>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7" name="Straight Connector 88">
            <a:extLst>
              <a:ext uri="{FF2B5EF4-FFF2-40B4-BE49-F238E27FC236}"/>
            </a:extLst>
          </p:cNvPr>
          <p:cNvCxnSpPr/>
          <p:nvPr userDrawn="1"/>
        </p:nvCxnSpPr>
        <p:spPr>
          <a:xfrm>
            <a:off x="2555081"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88">
            <a:extLst>
              <a:ext uri="{FF2B5EF4-FFF2-40B4-BE49-F238E27FC236}"/>
            </a:extLst>
          </p:cNvPr>
          <p:cNvCxnSpPr/>
          <p:nvPr userDrawn="1"/>
        </p:nvCxnSpPr>
        <p:spPr>
          <a:xfrm>
            <a:off x="6627019"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276475" y="1844984"/>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
        <p:nvSpPr>
          <p:cNvPr id="44" name="Picture Placeholder 1"/>
          <p:cNvSpPr>
            <a:spLocks noGrp="1"/>
          </p:cNvSpPr>
          <p:nvPr>
            <p:ph type="pic" sz="quarter" idx="13"/>
          </p:nvPr>
        </p:nvSpPr>
        <p:spPr>
          <a:xfrm>
            <a:off x="2742262" y="2336960"/>
            <a:ext cx="3727308" cy="3753338"/>
          </a:xfrm>
        </p:spPr>
      </p:sp>
      <p:sp>
        <p:nvSpPr>
          <p:cNvPr id="6" name="Metin Yer Tutucusu 5"/>
          <p:cNvSpPr>
            <a:spLocks noGrp="1"/>
          </p:cNvSpPr>
          <p:nvPr>
            <p:ph type="body" sz="quarter" idx="14"/>
          </p:nvPr>
        </p:nvSpPr>
        <p:spPr>
          <a:xfrm>
            <a:off x="5718495" y="5526633"/>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48" name="Metin Yer Tutucusu 5"/>
          <p:cNvSpPr>
            <a:spLocks noGrp="1"/>
          </p:cNvSpPr>
          <p:nvPr>
            <p:ph type="body" sz="quarter" idx="15"/>
          </p:nvPr>
        </p:nvSpPr>
        <p:spPr>
          <a:xfrm>
            <a:off x="2904037" y="5507583"/>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8" name="Metin Yer Tutucusu 3"/>
          <p:cNvSpPr>
            <a:spLocks noGrp="1"/>
          </p:cNvSpPr>
          <p:nvPr>
            <p:ph type="body" sz="quarter" idx="16"/>
          </p:nvPr>
        </p:nvSpPr>
        <p:spPr>
          <a:xfrm>
            <a:off x="6806289" y="1844984"/>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9793766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ünite sonu">
    <p:spTree>
      <p:nvGrpSpPr>
        <p:cNvPr id="1" name=""/>
        <p:cNvGrpSpPr/>
        <p:nvPr/>
      </p:nvGrpSpPr>
      <p:grpSpPr>
        <a:xfrm>
          <a:off x="0" y="0"/>
          <a:ext cx="0" cy="0"/>
          <a:chOff x="0" y="0"/>
          <a:chExt cx="0" cy="0"/>
        </a:xfrm>
      </p:grpSpPr>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F49642AD-4F24-4609-A574-B87FD30E3C79}"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sp>
        <p:nvSpPr>
          <p:cNvPr id="10" name="Freeform 13">
            <a:extLst>
              <a:ext uri="{FF2B5EF4-FFF2-40B4-BE49-F238E27FC236}"/>
            </a:extLst>
          </p:cNvPr>
          <p:cNvSpPr>
            <a:spLocks/>
          </p:cNvSpPr>
          <p:nvPr userDrawn="1"/>
        </p:nvSpPr>
        <p:spPr bwMode="auto">
          <a:xfrm>
            <a:off x="7623573" y="3430589"/>
            <a:ext cx="1520428"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1" name="Freeform 14">
            <a:extLst>
              <a:ext uri="{FF2B5EF4-FFF2-40B4-BE49-F238E27FC236}"/>
            </a:extLst>
          </p:cNvPr>
          <p:cNvSpPr>
            <a:spLocks noEditPoints="1"/>
          </p:cNvSpPr>
          <p:nvPr userDrawn="1"/>
        </p:nvSpPr>
        <p:spPr bwMode="auto">
          <a:xfrm>
            <a:off x="6097192" y="2409825"/>
            <a:ext cx="1526381"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2" name="Freeform 15">
            <a:extLst>
              <a:ext uri="{FF2B5EF4-FFF2-40B4-BE49-F238E27FC236}"/>
            </a:extLst>
          </p:cNvPr>
          <p:cNvSpPr>
            <a:spLocks/>
          </p:cNvSpPr>
          <p:nvPr userDrawn="1"/>
        </p:nvSpPr>
        <p:spPr bwMode="auto">
          <a:xfrm>
            <a:off x="4574382" y="3017839"/>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3" name="Freeform 16">
            <a:extLst>
              <a:ext uri="{FF2B5EF4-FFF2-40B4-BE49-F238E27FC236}"/>
            </a:extLst>
          </p:cNvPr>
          <p:cNvSpPr>
            <a:spLocks/>
          </p:cNvSpPr>
          <p:nvPr userDrawn="1"/>
        </p:nvSpPr>
        <p:spPr bwMode="auto">
          <a:xfrm>
            <a:off x="3052762" y="2652713"/>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5" name="Freeform 17">
            <a:extLst>
              <a:ext uri="{FF2B5EF4-FFF2-40B4-BE49-F238E27FC236}"/>
            </a:extLst>
          </p:cNvPr>
          <p:cNvSpPr>
            <a:spLocks/>
          </p:cNvSpPr>
          <p:nvPr userDrawn="1"/>
        </p:nvSpPr>
        <p:spPr bwMode="auto">
          <a:xfrm>
            <a:off x="1526382" y="2170113"/>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6" name="Freeform 18">
            <a:extLst>
              <a:ext uri="{FF2B5EF4-FFF2-40B4-BE49-F238E27FC236}"/>
            </a:extLst>
          </p:cNvPr>
          <p:cNvSpPr>
            <a:spLocks noEditPoints="1"/>
          </p:cNvSpPr>
          <p:nvPr userDrawn="1"/>
        </p:nvSpPr>
        <p:spPr bwMode="auto">
          <a:xfrm>
            <a:off x="2381" y="2259013"/>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7" name="Rectangle 9">
            <a:extLst>
              <a:ext uri="{FF2B5EF4-FFF2-40B4-BE49-F238E27FC236}"/>
            </a:extLst>
          </p:cNvPr>
          <p:cNvSpPr/>
          <p:nvPr userDrawn="1"/>
        </p:nvSpPr>
        <p:spPr>
          <a:xfrm>
            <a:off x="0" y="4913314"/>
            <a:ext cx="9144000" cy="1944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cxnSp>
        <p:nvCxnSpPr>
          <p:cNvPr id="18" name="Straight Connector 24">
            <a:extLst>
              <a:ext uri="{FF2B5EF4-FFF2-40B4-BE49-F238E27FC236}"/>
            </a:extLst>
          </p:cNvPr>
          <p:cNvCxnSpPr/>
          <p:nvPr userDrawn="1"/>
        </p:nvCxnSpPr>
        <p:spPr>
          <a:xfrm>
            <a:off x="5984081" y="4930775"/>
            <a:ext cx="0" cy="1563688"/>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9" name="Group 61"/>
          <p:cNvGrpSpPr>
            <a:grpSpLocks/>
          </p:cNvGrpSpPr>
          <p:nvPr userDrawn="1"/>
        </p:nvGrpSpPr>
        <p:grpSpPr bwMode="auto">
          <a:xfrm>
            <a:off x="5555457" y="2255839"/>
            <a:ext cx="411956" cy="549275"/>
            <a:chOff x="6976426" y="1063501"/>
            <a:chExt cx="549468" cy="549468"/>
          </a:xfrm>
        </p:grpSpPr>
        <p:sp>
          <p:nvSpPr>
            <p:cNvPr id="20" name="Oval 46">
              <a:extLst>
                <a:ext uri="{FF2B5EF4-FFF2-40B4-BE49-F238E27FC236}"/>
              </a:extLst>
            </p:cNvPr>
            <p:cNvSpPr/>
            <p:nvPr/>
          </p:nvSpPr>
          <p:spPr>
            <a:xfrm>
              <a:off x="6976426" y="1063501"/>
              <a:ext cx="549468" cy="549468"/>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prstClr val="white"/>
                </a:solidFill>
              </a:endParaRPr>
            </a:p>
          </p:txBody>
        </p:sp>
        <p:sp>
          <p:nvSpPr>
            <p:cNvPr id="21" name="Oval 47">
              <a:extLst>
                <a:ext uri="{FF2B5EF4-FFF2-40B4-BE49-F238E27FC236}"/>
              </a:extLst>
            </p:cNvPr>
            <p:cNvSpPr/>
            <p:nvPr/>
          </p:nvSpPr>
          <p:spPr>
            <a:xfrm>
              <a:off x="7120940" y="1208014"/>
              <a:ext cx="260441" cy="26044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22" name="Dikdörtgen 2">
            <a:extLst>
              <a:ext uri="{FF2B5EF4-FFF2-40B4-BE49-F238E27FC236}"/>
            </a:extLst>
          </p:cNvPr>
          <p:cNvSpPr/>
          <p:nvPr userDrawn="1"/>
        </p:nvSpPr>
        <p:spPr>
          <a:xfrm>
            <a:off x="6249591" y="2366963"/>
            <a:ext cx="394097" cy="46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pic>
        <p:nvPicPr>
          <p:cNvPr id="23" name="Resim 4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9591" y="5016501"/>
            <a:ext cx="2702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Resim 5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9591" y="5588001"/>
            <a:ext cx="27027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Resim 5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92454" y="6161089"/>
            <a:ext cx="21550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Resim 5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23048" y="442914"/>
            <a:ext cx="2674144"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Resim 54"/>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046935" y="1636714"/>
            <a:ext cx="1426369"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etin Yer Tutucusu 13"/>
          <p:cNvSpPr>
            <a:spLocks noGrp="1"/>
          </p:cNvSpPr>
          <p:nvPr>
            <p:ph type="body" sz="quarter" idx="13"/>
          </p:nvPr>
        </p:nvSpPr>
        <p:spPr>
          <a:xfrm>
            <a:off x="571500" y="5114925"/>
            <a:ext cx="3814763" cy="706438"/>
          </a:xfrm>
        </p:spPr>
        <p:txBody>
          <a:bodyPr>
            <a:noAutofit/>
          </a:bodyPr>
          <a:lstStyle>
            <a:lvl1pPr marL="0" indent="0">
              <a:buNone/>
              <a:defRPr sz="44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58" name="Metin Yer Tutucusu 13"/>
          <p:cNvSpPr>
            <a:spLocks noGrp="1"/>
          </p:cNvSpPr>
          <p:nvPr>
            <p:ph type="body" sz="quarter" idx="14"/>
          </p:nvPr>
        </p:nvSpPr>
        <p:spPr>
          <a:xfrm>
            <a:off x="571500" y="5861513"/>
            <a:ext cx="3814763" cy="706438"/>
          </a:xfrm>
        </p:spPr>
        <p:txBody>
          <a:bodyPr>
            <a:noAutofit/>
          </a:bodyPr>
          <a:lstStyle>
            <a:lvl1pPr marL="0" indent="0" rtl="0">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63" name="Metin Yer Tutucusu 13"/>
          <p:cNvSpPr>
            <a:spLocks noGrp="1"/>
          </p:cNvSpPr>
          <p:nvPr>
            <p:ph type="body" sz="quarter" idx="15"/>
          </p:nvPr>
        </p:nvSpPr>
        <p:spPr>
          <a:xfrm>
            <a:off x="6519570" y="5003380"/>
            <a:ext cx="2524418"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64" name="Metin Yer Tutucusu 13"/>
          <p:cNvSpPr>
            <a:spLocks noGrp="1"/>
          </p:cNvSpPr>
          <p:nvPr>
            <p:ph type="body" sz="quarter" idx="16"/>
          </p:nvPr>
        </p:nvSpPr>
        <p:spPr>
          <a:xfrm>
            <a:off x="6519570" y="5597379"/>
            <a:ext cx="2524418"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65" name="Metin Yer Tutucusu 13"/>
          <p:cNvSpPr>
            <a:spLocks noGrp="1"/>
          </p:cNvSpPr>
          <p:nvPr>
            <p:ph type="body" sz="quarter" idx="17"/>
          </p:nvPr>
        </p:nvSpPr>
        <p:spPr>
          <a:xfrm>
            <a:off x="6519570" y="6191378"/>
            <a:ext cx="2524418" cy="548212"/>
          </a:xfrm>
        </p:spPr>
        <p:txBody>
          <a:bodyPr>
            <a:noAutofit/>
          </a:bodyPr>
          <a:lstStyle>
            <a:lvl1pPr marL="0" indent="0" rtl="0">
              <a:buNone/>
              <a:defRPr sz="18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4841646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5" name="Rectangle 7">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6"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4B25AAE0-69CF-49EE-ADCD-868D1967F317}"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grpSp>
        <p:nvGrpSpPr>
          <p:cNvPr id="7" name="Group 16"/>
          <p:cNvGrpSpPr>
            <a:grpSpLocks/>
          </p:cNvGrpSpPr>
          <p:nvPr userDrawn="1"/>
        </p:nvGrpSpPr>
        <p:grpSpPr bwMode="auto">
          <a:xfrm>
            <a:off x="260748" y="6408738"/>
            <a:ext cx="167878" cy="222250"/>
            <a:chOff x="4328868" y="5502988"/>
            <a:chExt cx="500307" cy="493774"/>
          </a:xfrm>
        </p:grpSpPr>
        <p:sp>
          <p:nvSpPr>
            <p:cNvPr id="9" name="Freeform 1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1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9"/>
          <p:cNvGrpSpPr>
            <a:grpSpLocks/>
          </p:cNvGrpSpPr>
          <p:nvPr userDrawn="1"/>
        </p:nvGrpSpPr>
        <p:grpSpPr bwMode="auto">
          <a:xfrm flipH="1">
            <a:off x="700087" y="6408738"/>
            <a:ext cx="167879" cy="222250"/>
            <a:chOff x="4328868" y="5502988"/>
            <a:chExt cx="500307" cy="493774"/>
          </a:xfrm>
        </p:grpSpPr>
        <p:sp>
          <p:nvSpPr>
            <p:cNvPr id="13" name="Freeform 2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2">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3"/>
          <p:cNvSpPr>
            <a:spLocks noGrp="1"/>
          </p:cNvSpPr>
          <p:nvPr>
            <p:ph type="pic" sz="quarter" idx="11"/>
          </p:nvPr>
        </p:nvSpPr>
        <p:spPr>
          <a:xfrm>
            <a:off x="6087505" y="1993246"/>
            <a:ext cx="3044450" cy="2635316"/>
          </a:xfrm>
        </p:spPr>
        <p:txBody>
          <a:bodyPr rtlCol="0">
            <a:normAutofit/>
          </a:bodyPr>
          <a:lstStyle>
            <a:lvl1pPr>
              <a:defRPr sz="1600">
                <a:solidFill>
                  <a:schemeClr val="accent2"/>
                </a:solidFill>
              </a:defRPr>
            </a:lvl1pPr>
          </a:lstStyle>
          <a:p>
            <a:pPr lvl="0"/>
            <a:endParaRPr lang="id-ID" noProof="0"/>
          </a:p>
        </p:txBody>
      </p:sp>
      <p:sp>
        <p:nvSpPr>
          <p:cNvPr id="11" name="Picture Placeholder 3"/>
          <p:cNvSpPr>
            <a:spLocks noGrp="1"/>
          </p:cNvSpPr>
          <p:nvPr>
            <p:ph type="pic" sz="quarter" idx="12"/>
          </p:nvPr>
        </p:nvSpPr>
        <p:spPr>
          <a:xfrm>
            <a:off x="0" y="1993246"/>
            <a:ext cx="3043753" cy="2635316"/>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28389557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4"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5"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8149B68E-1515-49E7-9D11-C300471006CE}"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400" smtClean="0">
              <a:solidFill>
                <a:prstClr val="white"/>
              </a:solidFill>
              <a:latin typeface="Calibri" pitchFamily="34" charset="0"/>
            </a:endParaRPr>
          </a:p>
        </p:txBody>
      </p:sp>
      <p:grpSp>
        <p:nvGrpSpPr>
          <p:cNvPr id="6" name="Group 14"/>
          <p:cNvGrpSpPr>
            <a:grpSpLocks/>
          </p:cNvGrpSpPr>
          <p:nvPr userDrawn="1"/>
        </p:nvGrpSpPr>
        <p:grpSpPr bwMode="auto">
          <a:xfrm>
            <a:off x="260748" y="6408738"/>
            <a:ext cx="167878" cy="222250"/>
            <a:chOff x="4328868" y="5502988"/>
            <a:chExt cx="500307" cy="493774"/>
          </a:xfrm>
        </p:grpSpPr>
        <p:sp>
          <p:nvSpPr>
            <p:cNvPr id="7" name="Freeform 15">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16">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17"/>
          <p:cNvGrpSpPr>
            <a:grpSpLocks/>
          </p:cNvGrpSpPr>
          <p:nvPr userDrawn="1"/>
        </p:nvGrpSpPr>
        <p:grpSpPr bwMode="auto">
          <a:xfrm flipH="1">
            <a:off x="700087" y="6408738"/>
            <a:ext cx="167879" cy="222250"/>
            <a:chOff x="4328868" y="5502988"/>
            <a:chExt cx="500307" cy="493774"/>
          </a:xfrm>
        </p:grpSpPr>
        <p:sp>
          <p:nvSpPr>
            <p:cNvPr id="10" name="Freeform 18">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19">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0">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p:cNvSpPr>
          <p:nvPr>
            <p:ph type="pic" sz="quarter" idx="12"/>
          </p:nvPr>
        </p:nvSpPr>
        <p:spPr>
          <a:xfrm>
            <a:off x="0" y="1993246"/>
            <a:ext cx="9144000" cy="2635316"/>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33280826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srgbClr val="16A085"/>
              </a:solidFill>
            </a:endParaRPr>
          </a:p>
        </p:txBody>
      </p:sp>
      <p:sp>
        <p:nvSpPr>
          <p:cNvPr id="2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srgbClr val="16A085"/>
              </a:solidFill>
            </a:endParaRPr>
          </a:p>
        </p:txBody>
      </p:sp>
      <p:sp>
        <p:nvSpPr>
          <p:cNvPr id="28" name="TextBox 6">
            <a:extLst>
              <a:ext uri="{FF2B5EF4-FFF2-40B4-BE49-F238E27FC236}"/>
            </a:extLst>
          </p:cNvPr>
          <p:cNvSpPr txBox="1"/>
          <p:nvPr userDrawn="1"/>
        </p:nvSpPr>
        <p:spPr>
          <a:xfrm>
            <a:off x="8650874" y="304800"/>
            <a:ext cx="338554" cy="246221"/>
          </a:xfrm>
          <a:prstGeom prst="rect">
            <a:avLst/>
          </a:prstGeom>
          <a:noFill/>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A106F6FD-CEA7-436E-BEAF-2A3D907F894F}" type="slidenum">
              <a:rPr lang="id-ID" altLang="tr-TR" sz="1000" b="1" smtClean="0">
                <a:solidFill>
                  <a:srgbClr val="16A085"/>
                </a:solidFill>
                <a:latin typeface="Calibri" pitchFamily="34" charset="0"/>
              </a:rPr>
              <a:pPr algn="ctr" fontAlgn="base">
                <a:spcBef>
                  <a:spcPct val="0"/>
                </a:spcBef>
                <a:spcAft>
                  <a:spcPct val="0"/>
                </a:spcAft>
                <a:defRPr/>
              </a:pPr>
              <a:t>‹#›</a:t>
            </a:fld>
            <a:endParaRPr lang="id-ID" altLang="tr-TR" sz="1000" smtClean="0">
              <a:solidFill>
                <a:srgbClr val="16A085"/>
              </a:solidFill>
              <a:latin typeface="Calibri" pitchFamily="34" charset="0"/>
            </a:endParaRPr>
          </a:p>
        </p:txBody>
      </p:sp>
      <p:sp>
        <p:nvSpPr>
          <p:cNvPr id="6" name="Picture Placeholder 3"/>
          <p:cNvSpPr>
            <a:spLocks noGrp="1"/>
          </p:cNvSpPr>
          <p:nvPr>
            <p:ph type="pic" sz="quarter" idx="10"/>
          </p:nvPr>
        </p:nvSpPr>
        <p:spPr>
          <a:xfrm>
            <a:off x="0" y="0"/>
            <a:ext cx="1525500" cy="2286000"/>
          </a:xfrm>
        </p:spPr>
        <p:txBody>
          <a:bodyPr rtlCol="0">
            <a:normAutofit/>
          </a:bodyPr>
          <a:lstStyle>
            <a:lvl1pPr>
              <a:defRPr sz="1800">
                <a:solidFill>
                  <a:schemeClr val="accent2"/>
                </a:solidFill>
              </a:defRPr>
            </a:lvl1pPr>
          </a:lstStyle>
          <a:p>
            <a:pPr lvl="0"/>
            <a:endParaRPr lang="id-ID" noProof="0"/>
          </a:p>
        </p:txBody>
      </p:sp>
      <p:sp>
        <p:nvSpPr>
          <p:cNvPr id="8" name="Picture Placeholder 3"/>
          <p:cNvSpPr>
            <a:spLocks noGrp="1"/>
          </p:cNvSpPr>
          <p:nvPr>
            <p:ph type="pic" sz="quarter" idx="11"/>
          </p:nvPr>
        </p:nvSpPr>
        <p:spPr>
          <a:xfrm>
            <a:off x="0" y="2286000"/>
            <a:ext cx="1525500" cy="2286000"/>
          </a:xfrm>
        </p:spPr>
        <p:txBody>
          <a:bodyPr rtlCol="0">
            <a:normAutofit/>
          </a:bodyPr>
          <a:lstStyle>
            <a:lvl1pPr>
              <a:defRPr sz="1800">
                <a:solidFill>
                  <a:schemeClr val="accent2"/>
                </a:solidFill>
              </a:defRPr>
            </a:lvl1pPr>
          </a:lstStyle>
          <a:p>
            <a:pPr lvl="0"/>
            <a:endParaRPr lang="id-ID" noProof="0"/>
          </a:p>
        </p:txBody>
      </p:sp>
      <p:sp>
        <p:nvSpPr>
          <p:cNvPr id="9" name="Picture Placeholder 3"/>
          <p:cNvSpPr>
            <a:spLocks noGrp="1"/>
          </p:cNvSpPr>
          <p:nvPr>
            <p:ph type="pic" sz="quarter" idx="12"/>
          </p:nvPr>
        </p:nvSpPr>
        <p:spPr>
          <a:xfrm>
            <a:off x="0" y="4572000"/>
            <a:ext cx="1525500" cy="2286000"/>
          </a:xfrm>
        </p:spPr>
        <p:txBody>
          <a:bodyPr rtlCol="0">
            <a:normAutofit/>
          </a:bodyPr>
          <a:lstStyle>
            <a:lvl1pPr>
              <a:defRPr sz="1800">
                <a:solidFill>
                  <a:schemeClr val="accent2"/>
                </a:solidFill>
              </a:defRPr>
            </a:lvl1pPr>
          </a:lstStyle>
          <a:p>
            <a:pPr lvl="0"/>
            <a:endParaRPr lang="id-ID" noProof="0"/>
          </a:p>
        </p:txBody>
      </p:sp>
      <p:sp>
        <p:nvSpPr>
          <p:cNvPr id="10" name="Picture Placeholder 3"/>
          <p:cNvSpPr>
            <a:spLocks noGrp="1"/>
          </p:cNvSpPr>
          <p:nvPr>
            <p:ph type="pic" sz="quarter" idx="13"/>
          </p:nvPr>
        </p:nvSpPr>
        <p:spPr>
          <a:xfrm>
            <a:off x="1527989" y="0"/>
            <a:ext cx="1525500" cy="2286000"/>
          </a:xfrm>
        </p:spPr>
        <p:txBody>
          <a:bodyPr rtlCol="0">
            <a:normAutofit/>
          </a:bodyPr>
          <a:lstStyle>
            <a:lvl1pPr>
              <a:defRPr sz="1800">
                <a:solidFill>
                  <a:schemeClr val="accent2"/>
                </a:solidFill>
              </a:defRPr>
            </a:lvl1pPr>
          </a:lstStyle>
          <a:p>
            <a:pPr lvl="0"/>
            <a:endParaRPr lang="id-ID" noProof="0"/>
          </a:p>
        </p:txBody>
      </p:sp>
      <p:sp>
        <p:nvSpPr>
          <p:cNvPr id="12" name="Picture Placeholder 3"/>
          <p:cNvSpPr>
            <a:spLocks noGrp="1"/>
          </p:cNvSpPr>
          <p:nvPr>
            <p:ph type="pic" sz="quarter" idx="14"/>
          </p:nvPr>
        </p:nvSpPr>
        <p:spPr>
          <a:xfrm>
            <a:off x="1527989" y="2286000"/>
            <a:ext cx="1525500" cy="2286000"/>
          </a:xfrm>
        </p:spPr>
        <p:txBody>
          <a:bodyPr rtlCol="0">
            <a:normAutofit/>
          </a:bodyPr>
          <a:lstStyle>
            <a:lvl1pPr>
              <a:defRPr sz="1800">
                <a:solidFill>
                  <a:schemeClr val="accent2"/>
                </a:solidFill>
              </a:defRPr>
            </a:lvl1pPr>
          </a:lstStyle>
          <a:p>
            <a:pPr lvl="0"/>
            <a:endParaRPr lang="id-ID" noProof="0"/>
          </a:p>
        </p:txBody>
      </p:sp>
      <p:sp>
        <p:nvSpPr>
          <p:cNvPr id="13" name="Picture Placeholder 3"/>
          <p:cNvSpPr>
            <a:spLocks noGrp="1"/>
          </p:cNvSpPr>
          <p:nvPr>
            <p:ph type="pic" sz="quarter" idx="15"/>
          </p:nvPr>
        </p:nvSpPr>
        <p:spPr>
          <a:xfrm>
            <a:off x="1527989" y="4572000"/>
            <a:ext cx="1525500" cy="2286000"/>
          </a:xfrm>
        </p:spPr>
        <p:txBody>
          <a:bodyPr rtlCol="0">
            <a:normAutofit/>
          </a:bodyPr>
          <a:lstStyle>
            <a:lvl1pPr>
              <a:defRPr sz="1800">
                <a:solidFill>
                  <a:schemeClr val="accent2"/>
                </a:solidFill>
              </a:defRPr>
            </a:lvl1pPr>
          </a:lstStyle>
          <a:p>
            <a:pPr lvl="0"/>
            <a:endParaRPr lang="id-ID" noProof="0"/>
          </a:p>
        </p:txBody>
      </p:sp>
      <p:sp>
        <p:nvSpPr>
          <p:cNvPr id="14" name="Picture Placeholder 3"/>
          <p:cNvSpPr>
            <a:spLocks noGrp="1"/>
          </p:cNvSpPr>
          <p:nvPr>
            <p:ph type="pic" sz="quarter" idx="16"/>
          </p:nvPr>
        </p:nvSpPr>
        <p:spPr>
          <a:xfrm>
            <a:off x="3053489" y="0"/>
            <a:ext cx="1525500" cy="2286000"/>
          </a:xfrm>
        </p:spPr>
        <p:txBody>
          <a:bodyPr rtlCol="0">
            <a:normAutofit/>
          </a:bodyPr>
          <a:lstStyle>
            <a:lvl1pPr>
              <a:defRPr sz="1800">
                <a:solidFill>
                  <a:schemeClr val="accent2"/>
                </a:solidFill>
              </a:defRPr>
            </a:lvl1pPr>
          </a:lstStyle>
          <a:p>
            <a:pPr lvl="0"/>
            <a:endParaRPr lang="id-ID" noProof="0"/>
          </a:p>
        </p:txBody>
      </p:sp>
      <p:sp>
        <p:nvSpPr>
          <p:cNvPr id="15" name="Picture Placeholder 3"/>
          <p:cNvSpPr>
            <a:spLocks noGrp="1"/>
          </p:cNvSpPr>
          <p:nvPr>
            <p:ph type="pic" sz="quarter" idx="17"/>
          </p:nvPr>
        </p:nvSpPr>
        <p:spPr>
          <a:xfrm>
            <a:off x="3053489" y="2286000"/>
            <a:ext cx="1525500" cy="2286000"/>
          </a:xfrm>
        </p:spPr>
        <p:txBody>
          <a:bodyPr rtlCol="0">
            <a:normAutofit/>
          </a:bodyPr>
          <a:lstStyle>
            <a:lvl1pPr>
              <a:defRPr sz="1800">
                <a:solidFill>
                  <a:schemeClr val="accent2"/>
                </a:solidFill>
              </a:defRPr>
            </a:lvl1pPr>
          </a:lstStyle>
          <a:p>
            <a:pPr lvl="0"/>
            <a:endParaRPr lang="id-ID" noProof="0"/>
          </a:p>
        </p:txBody>
      </p:sp>
      <p:sp>
        <p:nvSpPr>
          <p:cNvPr id="16" name="Picture Placeholder 3"/>
          <p:cNvSpPr>
            <a:spLocks noGrp="1"/>
          </p:cNvSpPr>
          <p:nvPr>
            <p:ph type="pic" sz="quarter" idx="18"/>
          </p:nvPr>
        </p:nvSpPr>
        <p:spPr>
          <a:xfrm>
            <a:off x="3053489" y="4572000"/>
            <a:ext cx="1525500" cy="2286000"/>
          </a:xfrm>
        </p:spPr>
        <p:txBody>
          <a:bodyPr rtlCol="0">
            <a:normAutofit/>
          </a:bodyPr>
          <a:lstStyle>
            <a:lvl1pPr>
              <a:defRPr sz="1800">
                <a:solidFill>
                  <a:schemeClr val="accent2"/>
                </a:solidFill>
              </a:defRPr>
            </a:lvl1pPr>
          </a:lstStyle>
          <a:p>
            <a:pPr lvl="0"/>
            <a:endParaRPr lang="id-ID" noProof="0"/>
          </a:p>
        </p:txBody>
      </p:sp>
      <p:sp>
        <p:nvSpPr>
          <p:cNvPr id="17" name="Picture Placeholder 3"/>
          <p:cNvSpPr>
            <a:spLocks noGrp="1"/>
          </p:cNvSpPr>
          <p:nvPr>
            <p:ph type="pic" sz="quarter" idx="19"/>
          </p:nvPr>
        </p:nvSpPr>
        <p:spPr>
          <a:xfrm>
            <a:off x="4581479" y="0"/>
            <a:ext cx="1525500" cy="2286000"/>
          </a:xfrm>
        </p:spPr>
        <p:txBody>
          <a:bodyPr rtlCol="0">
            <a:normAutofit/>
          </a:bodyPr>
          <a:lstStyle>
            <a:lvl1pPr>
              <a:defRPr sz="1800">
                <a:solidFill>
                  <a:schemeClr val="accent2"/>
                </a:solidFill>
              </a:defRPr>
            </a:lvl1pPr>
          </a:lstStyle>
          <a:p>
            <a:pPr lvl="0"/>
            <a:endParaRPr lang="id-ID" noProof="0"/>
          </a:p>
        </p:txBody>
      </p:sp>
      <p:sp>
        <p:nvSpPr>
          <p:cNvPr id="18" name="Picture Placeholder 3"/>
          <p:cNvSpPr>
            <a:spLocks noGrp="1"/>
          </p:cNvSpPr>
          <p:nvPr>
            <p:ph type="pic" sz="quarter" idx="20"/>
          </p:nvPr>
        </p:nvSpPr>
        <p:spPr>
          <a:xfrm>
            <a:off x="4581479" y="2286000"/>
            <a:ext cx="1525500" cy="2286000"/>
          </a:xfrm>
        </p:spPr>
        <p:txBody>
          <a:bodyPr rtlCol="0">
            <a:normAutofit/>
          </a:bodyPr>
          <a:lstStyle>
            <a:lvl1pPr>
              <a:defRPr sz="1800">
                <a:solidFill>
                  <a:schemeClr val="accent2"/>
                </a:solidFill>
              </a:defRPr>
            </a:lvl1pPr>
          </a:lstStyle>
          <a:p>
            <a:pPr lvl="0"/>
            <a:endParaRPr lang="id-ID" noProof="0"/>
          </a:p>
        </p:txBody>
      </p:sp>
      <p:sp>
        <p:nvSpPr>
          <p:cNvPr id="19" name="Picture Placeholder 3"/>
          <p:cNvSpPr>
            <a:spLocks noGrp="1"/>
          </p:cNvSpPr>
          <p:nvPr>
            <p:ph type="pic" sz="quarter" idx="21"/>
          </p:nvPr>
        </p:nvSpPr>
        <p:spPr>
          <a:xfrm>
            <a:off x="4581479" y="4572000"/>
            <a:ext cx="1525500" cy="2286000"/>
          </a:xfrm>
        </p:spPr>
        <p:txBody>
          <a:bodyPr rtlCol="0">
            <a:normAutofit/>
          </a:bodyPr>
          <a:lstStyle>
            <a:lvl1pPr>
              <a:defRPr sz="1800">
                <a:solidFill>
                  <a:schemeClr val="accent2"/>
                </a:solidFill>
              </a:defRPr>
            </a:lvl1pPr>
          </a:lstStyle>
          <a:p>
            <a:pPr lvl="0"/>
            <a:endParaRPr lang="id-ID" noProof="0"/>
          </a:p>
        </p:txBody>
      </p:sp>
      <p:sp>
        <p:nvSpPr>
          <p:cNvPr id="20" name="Picture Placeholder 3"/>
          <p:cNvSpPr>
            <a:spLocks noGrp="1"/>
          </p:cNvSpPr>
          <p:nvPr>
            <p:ph type="pic" sz="quarter" idx="22"/>
          </p:nvPr>
        </p:nvSpPr>
        <p:spPr>
          <a:xfrm>
            <a:off x="6104489" y="0"/>
            <a:ext cx="1525500" cy="2286000"/>
          </a:xfrm>
        </p:spPr>
        <p:txBody>
          <a:bodyPr rtlCol="0">
            <a:normAutofit/>
          </a:bodyPr>
          <a:lstStyle>
            <a:lvl1pPr>
              <a:defRPr sz="1800">
                <a:solidFill>
                  <a:schemeClr val="accent2"/>
                </a:solidFill>
              </a:defRPr>
            </a:lvl1pPr>
          </a:lstStyle>
          <a:p>
            <a:pPr lvl="0"/>
            <a:endParaRPr lang="id-ID" noProof="0"/>
          </a:p>
        </p:txBody>
      </p:sp>
      <p:sp>
        <p:nvSpPr>
          <p:cNvPr id="21" name="Picture Placeholder 3"/>
          <p:cNvSpPr>
            <a:spLocks noGrp="1"/>
          </p:cNvSpPr>
          <p:nvPr>
            <p:ph type="pic" sz="quarter" idx="23"/>
          </p:nvPr>
        </p:nvSpPr>
        <p:spPr>
          <a:xfrm>
            <a:off x="6104489" y="2286000"/>
            <a:ext cx="1525500" cy="2286000"/>
          </a:xfrm>
        </p:spPr>
        <p:txBody>
          <a:bodyPr rtlCol="0">
            <a:normAutofit/>
          </a:bodyPr>
          <a:lstStyle>
            <a:lvl1pPr>
              <a:defRPr sz="1800">
                <a:solidFill>
                  <a:schemeClr val="accent2"/>
                </a:solidFill>
              </a:defRPr>
            </a:lvl1pPr>
          </a:lstStyle>
          <a:p>
            <a:pPr lvl="0"/>
            <a:endParaRPr lang="id-ID" noProof="0"/>
          </a:p>
        </p:txBody>
      </p:sp>
      <p:sp>
        <p:nvSpPr>
          <p:cNvPr id="22" name="Picture Placeholder 3"/>
          <p:cNvSpPr>
            <a:spLocks noGrp="1"/>
          </p:cNvSpPr>
          <p:nvPr>
            <p:ph type="pic" sz="quarter" idx="24"/>
          </p:nvPr>
        </p:nvSpPr>
        <p:spPr>
          <a:xfrm>
            <a:off x="6104489" y="4572000"/>
            <a:ext cx="1525500" cy="2286000"/>
          </a:xfrm>
        </p:spPr>
        <p:txBody>
          <a:bodyPr rtlCol="0">
            <a:normAutofit/>
          </a:bodyPr>
          <a:lstStyle>
            <a:lvl1pPr>
              <a:defRPr sz="1800">
                <a:solidFill>
                  <a:schemeClr val="accent2"/>
                </a:solidFill>
              </a:defRPr>
            </a:lvl1pPr>
          </a:lstStyle>
          <a:p>
            <a:pPr lvl="0"/>
            <a:endParaRPr lang="id-ID" noProof="0"/>
          </a:p>
        </p:txBody>
      </p:sp>
      <p:sp>
        <p:nvSpPr>
          <p:cNvPr id="23" name="Picture Placeholder 3"/>
          <p:cNvSpPr>
            <a:spLocks noGrp="1"/>
          </p:cNvSpPr>
          <p:nvPr>
            <p:ph type="pic" sz="quarter" idx="25"/>
          </p:nvPr>
        </p:nvSpPr>
        <p:spPr>
          <a:xfrm>
            <a:off x="7632479" y="0"/>
            <a:ext cx="1525500" cy="2286000"/>
          </a:xfrm>
        </p:spPr>
        <p:txBody>
          <a:bodyPr rtlCol="0">
            <a:normAutofit/>
          </a:bodyPr>
          <a:lstStyle>
            <a:lvl1pPr>
              <a:defRPr sz="1800">
                <a:solidFill>
                  <a:schemeClr val="accent2"/>
                </a:solidFill>
              </a:defRPr>
            </a:lvl1pPr>
          </a:lstStyle>
          <a:p>
            <a:pPr lvl="0"/>
            <a:endParaRPr lang="id-ID" noProof="0"/>
          </a:p>
        </p:txBody>
      </p:sp>
      <p:sp>
        <p:nvSpPr>
          <p:cNvPr id="24" name="Picture Placeholder 3"/>
          <p:cNvSpPr>
            <a:spLocks noGrp="1"/>
          </p:cNvSpPr>
          <p:nvPr>
            <p:ph type="pic" sz="quarter" idx="26"/>
          </p:nvPr>
        </p:nvSpPr>
        <p:spPr>
          <a:xfrm>
            <a:off x="7632479" y="2286000"/>
            <a:ext cx="1525500" cy="2286000"/>
          </a:xfrm>
        </p:spPr>
        <p:txBody>
          <a:bodyPr rtlCol="0">
            <a:normAutofit/>
          </a:bodyPr>
          <a:lstStyle>
            <a:lvl1pPr>
              <a:defRPr sz="1800">
                <a:solidFill>
                  <a:schemeClr val="accent2"/>
                </a:solidFill>
              </a:defRPr>
            </a:lvl1pPr>
          </a:lstStyle>
          <a:p>
            <a:pPr lvl="0"/>
            <a:endParaRPr lang="id-ID" noProof="0"/>
          </a:p>
        </p:txBody>
      </p:sp>
      <p:sp>
        <p:nvSpPr>
          <p:cNvPr id="25" name="Picture Placeholder 3"/>
          <p:cNvSpPr>
            <a:spLocks noGrp="1"/>
          </p:cNvSpPr>
          <p:nvPr>
            <p:ph type="pic" sz="quarter" idx="27"/>
          </p:nvPr>
        </p:nvSpPr>
        <p:spPr>
          <a:xfrm>
            <a:off x="7632479" y="4572000"/>
            <a:ext cx="1525500" cy="2286000"/>
          </a:xfrm>
        </p:spPr>
        <p:txBody>
          <a:bodyPr rtlCol="0">
            <a:normAutofit/>
          </a:bodyPr>
          <a:lstStyle>
            <a:lvl1pPr>
              <a:defRPr sz="1800">
                <a:solidFill>
                  <a:schemeClr val="accent2"/>
                </a:solidFill>
              </a:defRPr>
            </a:lvl1pPr>
          </a:lstStyle>
          <a:p>
            <a:pPr lvl="0"/>
            <a:endParaRPr lang="id-ID" noProof="0"/>
          </a:p>
        </p:txBody>
      </p:sp>
    </p:spTree>
    <p:extLst>
      <p:ext uri="{BB962C8B-B14F-4D97-AF65-F5344CB8AC3E}">
        <p14:creationId xmlns:p14="http://schemas.microsoft.com/office/powerpoint/2010/main" val="150155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8"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EAFDDD97-8641-429D-8E1A-6817F4C36A7A}"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9" name="Group 15"/>
          <p:cNvGrpSpPr>
            <a:grpSpLocks/>
          </p:cNvGrpSpPr>
          <p:nvPr userDrawn="1"/>
        </p:nvGrpSpPr>
        <p:grpSpPr bwMode="auto">
          <a:xfrm>
            <a:off x="260748" y="6408738"/>
            <a:ext cx="167878" cy="222250"/>
            <a:chOff x="4328868" y="5502988"/>
            <a:chExt cx="500307" cy="493774"/>
          </a:xfrm>
        </p:grpSpPr>
        <p:sp>
          <p:nvSpPr>
            <p:cNvPr id="10" name="Freeform 16">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7">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8"/>
          <p:cNvGrpSpPr>
            <a:grpSpLocks/>
          </p:cNvGrpSpPr>
          <p:nvPr userDrawn="1"/>
        </p:nvGrpSpPr>
        <p:grpSpPr bwMode="auto">
          <a:xfrm flipH="1">
            <a:off x="700087" y="6408738"/>
            <a:ext cx="167879" cy="222250"/>
            <a:chOff x="4328868" y="5502988"/>
            <a:chExt cx="500307" cy="493774"/>
          </a:xfrm>
        </p:grpSpPr>
        <p:sp>
          <p:nvSpPr>
            <p:cNvPr id="13" name="Freeform 19">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0">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1">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Picture Placeholder 3"/>
          <p:cNvSpPr>
            <a:spLocks noGrp="1"/>
          </p:cNvSpPr>
          <p:nvPr>
            <p:ph type="pic" sz="quarter" idx="10"/>
          </p:nvPr>
        </p:nvSpPr>
        <p:spPr>
          <a:xfrm>
            <a:off x="1087630" y="228494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7" name="Picture Placeholder 3"/>
          <p:cNvSpPr>
            <a:spLocks noGrp="1"/>
          </p:cNvSpPr>
          <p:nvPr>
            <p:ph type="pic" sz="quarter" idx="11"/>
          </p:nvPr>
        </p:nvSpPr>
        <p:spPr>
          <a:xfrm>
            <a:off x="2978898" y="228494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8" name="Picture Placeholder 3"/>
          <p:cNvSpPr>
            <a:spLocks noGrp="1"/>
          </p:cNvSpPr>
          <p:nvPr>
            <p:ph type="pic" sz="quarter" idx="12"/>
          </p:nvPr>
        </p:nvSpPr>
        <p:spPr>
          <a:xfrm>
            <a:off x="4881589" y="228494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9" name="Picture Placeholder 3"/>
          <p:cNvSpPr>
            <a:spLocks noGrp="1"/>
          </p:cNvSpPr>
          <p:nvPr>
            <p:ph type="pic" sz="quarter" idx="13"/>
          </p:nvPr>
        </p:nvSpPr>
        <p:spPr>
          <a:xfrm>
            <a:off x="6772856" y="2284945"/>
            <a:ext cx="1273385" cy="1697847"/>
          </a:xfrm>
          <a:prstGeom prst="ellipse">
            <a:avLst/>
          </a:prstGeo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7579776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61B78A29-BBD2-4B9C-9C77-149C2787543B}"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6" name="Group 13"/>
          <p:cNvGrpSpPr>
            <a:grpSpLocks/>
          </p:cNvGrpSpPr>
          <p:nvPr userDrawn="1"/>
        </p:nvGrpSpPr>
        <p:grpSpPr bwMode="auto">
          <a:xfrm>
            <a:off x="260748" y="6408738"/>
            <a:ext cx="167878" cy="222250"/>
            <a:chOff x="4328868" y="5502988"/>
            <a:chExt cx="500307" cy="493774"/>
          </a:xfrm>
        </p:grpSpPr>
        <p:sp>
          <p:nvSpPr>
            <p:cNvPr id="7" name="Freeform 1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1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16"/>
          <p:cNvGrpSpPr>
            <a:grpSpLocks/>
          </p:cNvGrpSpPr>
          <p:nvPr userDrawn="1"/>
        </p:nvGrpSpPr>
        <p:grpSpPr bwMode="auto">
          <a:xfrm flipH="1">
            <a:off x="700087" y="6408738"/>
            <a:ext cx="167879" cy="222250"/>
            <a:chOff x="4328868" y="5502988"/>
            <a:chExt cx="500307" cy="493774"/>
          </a:xfrm>
        </p:grpSpPr>
        <p:sp>
          <p:nvSpPr>
            <p:cNvPr id="10" name="Freeform 1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2" name="Straight Connector 1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Picture Placeholder 3"/>
          <p:cNvSpPr>
            <a:spLocks noGrp="1"/>
          </p:cNvSpPr>
          <p:nvPr>
            <p:ph type="pic" sz="quarter" idx="10"/>
          </p:nvPr>
        </p:nvSpPr>
        <p:spPr>
          <a:xfrm>
            <a:off x="933370" y="211349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Tree>
    <p:extLst>
      <p:ext uri="{BB962C8B-B14F-4D97-AF65-F5344CB8AC3E}">
        <p14:creationId xmlns:p14="http://schemas.microsoft.com/office/powerpoint/2010/main" val="412241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ünite alt başlıkları - son">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507708" y="2555880"/>
            <a:ext cx="128588" cy="1198563"/>
            <a:chOff x="6010488" y="2753482"/>
            <a:chExt cx="171376" cy="1198573"/>
          </a:xfrm>
        </p:grpSpPr>
        <p:sp>
          <p:nvSpPr>
            <p:cNvPr id="5" name="Rectangle 13"/>
            <p:cNvSpPr>
              <a:spLocks noChangeArrowheads="1"/>
            </p:cNvSpPr>
            <p:nvPr/>
          </p:nvSpPr>
          <p:spPr bwMode="auto">
            <a:xfrm>
              <a:off x="6062853" y="2753482"/>
              <a:ext cx="66646" cy="1044584"/>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6" name="Oval 6"/>
            <p:cNvSpPr>
              <a:spLocks noChangeArrowheads="1"/>
            </p:cNvSpPr>
            <p:nvPr/>
          </p:nvSpPr>
          <p:spPr bwMode="auto">
            <a:xfrm>
              <a:off x="6010488" y="3780604"/>
              <a:ext cx="171376" cy="171451"/>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grpSp>
      <p:sp>
        <p:nvSpPr>
          <p:cNvPr id="7"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9" name="TextBox 6"/>
          <p:cNvSpPr txBox="1">
            <a:spLocks noChangeArrowheads="1"/>
          </p:cNvSpPr>
          <p:nvPr userDrawn="1"/>
        </p:nvSpPr>
        <p:spPr bwMode="auto">
          <a:xfrm>
            <a:off x="8575532" y="304800"/>
            <a:ext cx="489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467E544E-5813-4563-8837-C50DAF335591}" type="slidenum">
              <a:rPr lang="id-ID" sz="2000" b="1" smtClean="0">
                <a:solidFill>
                  <a:prstClr val="white"/>
                </a:solidFill>
                <a:latin typeface="Calibri" pitchFamily="34" charset="0"/>
              </a:rPr>
              <a:pPr algn="ctr" eaLnBrk="1" fontAlgn="base" hangingPunct="1">
                <a:spcBef>
                  <a:spcPct val="0"/>
                </a:spcBef>
                <a:spcAft>
                  <a:spcPct val="0"/>
                </a:spcAft>
                <a:defRPr/>
              </a:pPr>
              <a:t>‹#›</a:t>
            </a:fld>
            <a:endParaRPr lang="id-ID" sz="2000" smtClean="0">
              <a:solidFill>
                <a:prstClr val="white"/>
              </a:solidFill>
              <a:latin typeface="Calibri" pitchFamily="34" charset="0"/>
            </a:endParaRPr>
          </a:p>
        </p:txBody>
      </p:sp>
      <p:sp>
        <p:nvSpPr>
          <p:cNvPr id="10" name="Rectangle 117"/>
          <p:cNvSpPr>
            <a:spLocks noChangeArrowheads="1"/>
          </p:cNvSpPr>
          <p:nvPr userDrawn="1"/>
        </p:nvSpPr>
        <p:spPr bwMode="auto">
          <a:xfrm>
            <a:off x="4546999" y="1358904"/>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1" name="Group 118"/>
          <p:cNvGrpSpPr/>
          <p:nvPr userDrawn="1"/>
        </p:nvGrpSpPr>
        <p:grpSpPr>
          <a:xfrm>
            <a:off x="4439246" y="2387766"/>
            <a:ext cx="265509" cy="352956"/>
            <a:chOff x="5918994" y="3280833"/>
            <a:chExt cx="354012" cy="352956"/>
          </a:xfrm>
          <a:solidFill>
            <a:schemeClr val="accent4"/>
          </a:solidFill>
        </p:grpSpPr>
        <p:sp>
          <p:nvSpPr>
            <p:cNvPr id="12" name="Oval 4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7"/>
          <p:cNvSpPr>
            <a:spLocks noChangeArrowheads="1"/>
          </p:cNvSpPr>
          <p:nvPr userDrawn="1"/>
        </p:nvSpPr>
        <p:spPr bwMode="auto">
          <a:xfrm>
            <a:off x="4546999" y="4"/>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15" name="Group 13"/>
          <p:cNvGrpSpPr/>
          <p:nvPr userDrawn="1"/>
        </p:nvGrpSpPr>
        <p:grpSpPr>
          <a:xfrm>
            <a:off x="4439246" y="1014849"/>
            <a:ext cx="265509" cy="352956"/>
            <a:chOff x="5918994" y="3280833"/>
            <a:chExt cx="354012" cy="352956"/>
          </a:xfrm>
          <a:solidFill>
            <a:schemeClr val="accent3"/>
          </a:solidFill>
        </p:grpSpPr>
        <p:sp>
          <p:nvSpPr>
            <p:cNvPr id="16" name="Oval 45"/>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18" name="Straight Connector 33"/>
          <p:cNvCxnSpPr/>
          <p:nvPr userDrawn="1"/>
        </p:nvCxnSpPr>
        <p:spPr>
          <a:xfrm>
            <a:off x="4801793"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p:nvPr userDrawn="1"/>
        </p:nvCxnSpPr>
        <p:spPr>
          <a:xfrm>
            <a:off x="1585915"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0"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05"/>
          <p:cNvGrpSpPr>
            <a:grpSpLocks/>
          </p:cNvGrpSpPr>
          <p:nvPr userDrawn="1"/>
        </p:nvGrpSpPr>
        <p:grpSpPr bwMode="auto">
          <a:xfrm>
            <a:off x="0" y="6429380"/>
            <a:ext cx="9144000" cy="441325"/>
            <a:chOff x="2" y="2110197"/>
            <a:chExt cx="12191999" cy="134339"/>
          </a:xfrm>
        </p:grpSpPr>
        <p:sp>
          <p:nvSpPr>
            <p:cNvPr id="23" name="Rectangle 106"/>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4" name="Rectangle 107"/>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5" name="Rectangle 108"/>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6" name="Rectangle 109"/>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7" name="Rectangle 110"/>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8" name="Rectangle 111"/>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grpSp>
      <p:sp>
        <p:nvSpPr>
          <p:cNvPr id="87" name="Metin Yer Tutucusu 76"/>
          <p:cNvSpPr>
            <a:spLocks noGrp="1"/>
          </p:cNvSpPr>
          <p:nvPr>
            <p:ph type="body" sz="quarter" idx="11"/>
          </p:nvPr>
        </p:nvSpPr>
        <p:spPr>
          <a:xfrm>
            <a:off x="5001837" y="1614569"/>
            <a:ext cx="2636044" cy="930275"/>
          </a:xfrm>
        </p:spPr>
        <p:txBody>
          <a:bodyPr>
            <a:noAutofit/>
          </a:bodyPr>
          <a:lstStyle>
            <a:lvl1pPr marL="0" indent="0" algn="l"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91" y="2911005"/>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9323844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15">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1" name="Rectangle 16">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2" name="TextBox 24">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162A25A3-539A-44BF-BA7D-F5FF22E18C50}"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13" name="Group 25"/>
          <p:cNvGrpSpPr>
            <a:grpSpLocks/>
          </p:cNvGrpSpPr>
          <p:nvPr userDrawn="1"/>
        </p:nvGrpSpPr>
        <p:grpSpPr bwMode="auto">
          <a:xfrm>
            <a:off x="260748" y="6408738"/>
            <a:ext cx="167878" cy="222250"/>
            <a:chOff x="4328868" y="5502988"/>
            <a:chExt cx="500307" cy="493774"/>
          </a:xfrm>
        </p:grpSpPr>
        <p:sp>
          <p:nvSpPr>
            <p:cNvPr id="14" name="Freeform 26">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27">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6" name="Group 28"/>
          <p:cNvGrpSpPr>
            <a:grpSpLocks/>
          </p:cNvGrpSpPr>
          <p:nvPr userDrawn="1"/>
        </p:nvGrpSpPr>
        <p:grpSpPr bwMode="auto">
          <a:xfrm flipH="1">
            <a:off x="700087" y="6408738"/>
            <a:ext cx="167879" cy="222250"/>
            <a:chOff x="4328868" y="5502988"/>
            <a:chExt cx="500307" cy="493774"/>
          </a:xfrm>
        </p:grpSpPr>
        <p:sp>
          <p:nvSpPr>
            <p:cNvPr id="17" name="Freeform 29">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8" name="Freeform 30">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9" name="Straight Connector 31">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Picture Placeholder 3"/>
          <p:cNvSpPr>
            <a:spLocks noGrp="1"/>
          </p:cNvSpPr>
          <p:nvPr>
            <p:ph type="pic" sz="quarter" idx="10"/>
          </p:nvPr>
        </p:nvSpPr>
        <p:spPr>
          <a:xfrm>
            <a:off x="1087630" y="2284945"/>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8" name="Picture Placeholder 3"/>
          <p:cNvSpPr>
            <a:spLocks noGrp="1"/>
          </p:cNvSpPr>
          <p:nvPr>
            <p:ph type="pic" sz="quarter" idx="11"/>
          </p:nvPr>
        </p:nvSpPr>
        <p:spPr>
          <a:xfrm>
            <a:off x="2978898" y="2284945"/>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9" name="Picture Placeholder 3"/>
          <p:cNvSpPr>
            <a:spLocks noGrp="1"/>
          </p:cNvSpPr>
          <p:nvPr>
            <p:ph type="pic" sz="quarter" idx="12"/>
          </p:nvPr>
        </p:nvSpPr>
        <p:spPr>
          <a:xfrm>
            <a:off x="4881589" y="2284945"/>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10" name="Picture Placeholder 3"/>
          <p:cNvSpPr>
            <a:spLocks noGrp="1"/>
          </p:cNvSpPr>
          <p:nvPr>
            <p:ph type="pic" sz="quarter" idx="13"/>
          </p:nvPr>
        </p:nvSpPr>
        <p:spPr>
          <a:xfrm>
            <a:off x="6772856" y="2284945"/>
            <a:ext cx="1273385" cy="1697847"/>
          </a:xfrm>
          <a:prstGeom prst="rect">
            <a:avLst/>
          </a:prstGeo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22108653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20">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21">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EA7E500A-7E28-43C4-873D-5040305F7C74}"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7" name="Group 22"/>
          <p:cNvGrpSpPr>
            <a:grpSpLocks/>
          </p:cNvGrpSpPr>
          <p:nvPr userDrawn="1"/>
        </p:nvGrpSpPr>
        <p:grpSpPr bwMode="auto">
          <a:xfrm>
            <a:off x="260748" y="6408738"/>
            <a:ext cx="167878" cy="222250"/>
            <a:chOff x="4328868" y="5502988"/>
            <a:chExt cx="500307" cy="493774"/>
          </a:xfrm>
        </p:grpSpPr>
        <p:sp>
          <p:nvSpPr>
            <p:cNvPr id="8"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5"/>
          <p:cNvGrpSpPr>
            <a:grpSpLocks/>
          </p:cNvGrpSpPr>
          <p:nvPr userDrawn="1"/>
        </p:nvGrpSpPr>
        <p:grpSpPr bwMode="auto">
          <a:xfrm flipH="1">
            <a:off x="700087"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3707606" y="1228726"/>
            <a:ext cx="1771650" cy="3260725"/>
          </a:xfrm>
        </p:spPr>
        <p:txBody>
          <a:bodyPr rtlCol="0">
            <a:normAutofit/>
          </a:bodyPr>
          <a:lstStyle>
            <a:lvl1pPr>
              <a:defRPr sz="1600">
                <a:solidFill>
                  <a:schemeClr val="accent2"/>
                </a:solidFill>
              </a:defRPr>
            </a:lvl1pPr>
          </a:lstStyle>
          <a:p>
            <a:pPr lvl="0"/>
            <a:endParaRPr lang="id-ID" noProof="0" dirty="0"/>
          </a:p>
        </p:txBody>
      </p:sp>
    </p:spTree>
    <p:extLst>
      <p:ext uri="{BB962C8B-B14F-4D97-AF65-F5344CB8AC3E}">
        <p14:creationId xmlns:p14="http://schemas.microsoft.com/office/powerpoint/2010/main" val="3441839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 name="Freeform 5">
            <a:extLst>
              <a:ext uri="{FF2B5EF4-FFF2-40B4-BE49-F238E27FC236}"/>
            </a:extLst>
          </p:cNvPr>
          <p:cNvSpPr>
            <a:spLocks/>
          </p:cNvSpPr>
          <p:nvPr userDrawn="1"/>
        </p:nvSpPr>
        <p:spPr bwMode="auto">
          <a:xfrm flipH="1">
            <a:off x="6979444" y="2655889"/>
            <a:ext cx="1002506" cy="133667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5" name="Freeform 5">
            <a:extLst>
              <a:ext uri="{FF2B5EF4-FFF2-40B4-BE49-F238E27FC236}"/>
            </a:extLst>
          </p:cNvPr>
          <p:cNvSpPr>
            <a:spLocks/>
          </p:cNvSpPr>
          <p:nvPr userDrawn="1"/>
        </p:nvSpPr>
        <p:spPr bwMode="auto">
          <a:xfrm flipH="1">
            <a:off x="8152210" y="3856038"/>
            <a:ext cx="391715" cy="52070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6" name="Freeform 5">
            <a:extLst>
              <a:ext uri="{FF2B5EF4-FFF2-40B4-BE49-F238E27FC236}"/>
            </a:extLst>
          </p:cNvPr>
          <p:cNvSpPr>
            <a:spLocks/>
          </p:cNvSpPr>
          <p:nvPr userDrawn="1"/>
        </p:nvSpPr>
        <p:spPr bwMode="auto">
          <a:xfrm flipH="1">
            <a:off x="6265069" y="2454275"/>
            <a:ext cx="390525" cy="52070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7" name="Rectangle 20">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8" name="Rectangle 21">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9" name="TextBox 22">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676BB57F-0432-44AD-B5BD-EB077CBEF9B5}"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20" name="Group 30"/>
          <p:cNvGrpSpPr>
            <a:grpSpLocks/>
          </p:cNvGrpSpPr>
          <p:nvPr userDrawn="1"/>
        </p:nvGrpSpPr>
        <p:grpSpPr bwMode="auto">
          <a:xfrm>
            <a:off x="260748" y="6408738"/>
            <a:ext cx="167878" cy="222250"/>
            <a:chOff x="4328868" y="5502988"/>
            <a:chExt cx="500307" cy="493774"/>
          </a:xfrm>
        </p:grpSpPr>
        <p:sp>
          <p:nvSpPr>
            <p:cNvPr id="21" name="Freeform 31">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22" name="Freeform 32">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23" name="Group 33"/>
          <p:cNvGrpSpPr>
            <a:grpSpLocks/>
          </p:cNvGrpSpPr>
          <p:nvPr userDrawn="1"/>
        </p:nvGrpSpPr>
        <p:grpSpPr bwMode="auto">
          <a:xfrm flipH="1">
            <a:off x="700087" y="6408738"/>
            <a:ext cx="167879" cy="222250"/>
            <a:chOff x="4328868" y="5502988"/>
            <a:chExt cx="500307" cy="493774"/>
          </a:xfrm>
        </p:grpSpPr>
        <p:sp>
          <p:nvSpPr>
            <p:cNvPr id="24" name="Freeform 34">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25" name="Freeform 35">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26" name="Straight Connector 36">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0"/>
          </p:nvPr>
        </p:nvSpPr>
        <p:spPr>
          <a:xfrm>
            <a:off x="916781" y="1945432"/>
            <a:ext cx="2330054" cy="2016211"/>
          </a:xfrm>
        </p:spPr>
        <p:txBody>
          <a:bodyPr rtlCol="0">
            <a:normAutofit/>
          </a:bodyPr>
          <a:lstStyle>
            <a:lvl1pPr>
              <a:defRPr sz="2000">
                <a:solidFill>
                  <a:schemeClr val="accent2"/>
                </a:solidFill>
              </a:defRPr>
            </a:lvl1pPr>
          </a:lstStyle>
          <a:p>
            <a:pPr lvl="0"/>
            <a:endParaRPr lang="id-ID" noProof="0"/>
          </a:p>
        </p:txBody>
      </p:sp>
      <p:sp>
        <p:nvSpPr>
          <p:cNvPr id="9" name="Picture Placeholder 2"/>
          <p:cNvSpPr>
            <a:spLocks noGrp="1"/>
          </p:cNvSpPr>
          <p:nvPr>
            <p:ph type="pic" sz="quarter" idx="11"/>
          </p:nvPr>
        </p:nvSpPr>
        <p:spPr>
          <a:xfrm>
            <a:off x="3400339" y="1945432"/>
            <a:ext cx="2330054" cy="2016211"/>
          </a:xfrm>
        </p:spPr>
        <p:txBody>
          <a:bodyPr rtlCol="0">
            <a:normAutofit/>
          </a:bodyPr>
          <a:lstStyle>
            <a:lvl1pPr>
              <a:defRPr sz="2000">
                <a:solidFill>
                  <a:schemeClr val="accent2"/>
                </a:solidFill>
              </a:defRPr>
            </a:lvl1pPr>
          </a:lstStyle>
          <a:p>
            <a:pPr lvl="0"/>
            <a:endParaRPr lang="id-ID" noProof="0"/>
          </a:p>
        </p:txBody>
      </p:sp>
      <p:sp>
        <p:nvSpPr>
          <p:cNvPr id="10" name="Picture Placeholder 2"/>
          <p:cNvSpPr>
            <a:spLocks noGrp="1"/>
          </p:cNvSpPr>
          <p:nvPr>
            <p:ph type="pic" sz="quarter" idx="12"/>
          </p:nvPr>
        </p:nvSpPr>
        <p:spPr>
          <a:xfrm>
            <a:off x="5893536" y="1945432"/>
            <a:ext cx="2330054" cy="2016211"/>
          </a:xfrm>
        </p:spPr>
        <p:txBody>
          <a:bodyPr rtlCol="0">
            <a:normAutofit/>
          </a:bodyPr>
          <a:lstStyle>
            <a:lvl1pPr>
              <a:defRPr sz="2000">
                <a:solidFill>
                  <a:schemeClr val="accent2"/>
                </a:solidFill>
              </a:defRPr>
            </a:lvl1pPr>
          </a:lstStyle>
          <a:p>
            <a:pPr lvl="0"/>
            <a:endParaRPr lang="id-ID" noProof="0"/>
          </a:p>
        </p:txBody>
      </p:sp>
      <p:sp>
        <p:nvSpPr>
          <p:cNvPr id="11" name="Picture Placeholder 2"/>
          <p:cNvSpPr>
            <a:spLocks noGrp="1"/>
          </p:cNvSpPr>
          <p:nvPr>
            <p:ph type="pic" sz="quarter" idx="13"/>
          </p:nvPr>
        </p:nvSpPr>
        <p:spPr>
          <a:xfrm>
            <a:off x="916781" y="4177346"/>
            <a:ext cx="2330054" cy="2016211"/>
          </a:xfrm>
        </p:spPr>
        <p:txBody>
          <a:bodyPr rtlCol="0">
            <a:normAutofit/>
          </a:bodyPr>
          <a:lstStyle>
            <a:lvl1pPr>
              <a:defRPr sz="2000">
                <a:solidFill>
                  <a:schemeClr val="accent2"/>
                </a:solidFill>
              </a:defRPr>
            </a:lvl1pPr>
          </a:lstStyle>
          <a:p>
            <a:pPr lvl="0"/>
            <a:endParaRPr lang="id-ID" noProof="0"/>
          </a:p>
        </p:txBody>
      </p:sp>
      <p:sp>
        <p:nvSpPr>
          <p:cNvPr id="12" name="Picture Placeholder 2"/>
          <p:cNvSpPr>
            <a:spLocks noGrp="1"/>
          </p:cNvSpPr>
          <p:nvPr>
            <p:ph type="pic" sz="quarter" idx="14"/>
          </p:nvPr>
        </p:nvSpPr>
        <p:spPr>
          <a:xfrm>
            <a:off x="3400339" y="4177346"/>
            <a:ext cx="2330054" cy="2016211"/>
          </a:xfrm>
        </p:spPr>
        <p:txBody>
          <a:bodyPr rtlCol="0">
            <a:normAutofit/>
          </a:bodyPr>
          <a:lstStyle>
            <a:lvl1pPr>
              <a:defRPr sz="2000">
                <a:solidFill>
                  <a:schemeClr val="accent2"/>
                </a:solidFill>
              </a:defRPr>
            </a:lvl1pPr>
          </a:lstStyle>
          <a:p>
            <a:pPr lvl="0"/>
            <a:endParaRPr lang="id-ID" noProof="0"/>
          </a:p>
        </p:txBody>
      </p:sp>
      <p:sp>
        <p:nvSpPr>
          <p:cNvPr id="13" name="Picture Placeholder 2"/>
          <p:cNvSpPr>
            <a:spLocks noGrp="1"/>
          </p:cNvSpPr>
          <p:nvPr>
            <p:ph type="pic" sz="quarter" idx="15"/>
          </p:nvPr>
        </p:nvSpPr>
        <p:spPr>
          <a:xfrm>
            <a:off x="5893536" y="4177346"/>
            <a:ext cx="2330054" cy="2016211"/>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106299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Rectangle 24">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25">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50ADC9AC-3B3B-4152-94B1-97F50828C9DF}"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8" name="Group 27"/>
          <p:cNvGrpSpPr>
            <a:grpSpLocks/>
          </p:cNvGrpSpPr>
          <p:nvPr userDrawn="1"/>
        </p:nvGrpSpPr>
        <p:grpSpPr bwMode="auto">
          <a:xfrm>
            <a:off x="260748" y="6408738"/>
            <a:ext cx="167878" cy="222250"/>
            <a:chOff x="4328868" y="5502988"/>
            <a:chExt cx="500307" cy="493774"/>
          </a:xfrm>
        </p:grpSpPr>
        <p:sp>
          <p:nvSpPr>
            <p:cNvPr id="9" name="Freeform 28">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29">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30"/>
          <p:cNvGrpSpPr>
            <a:grpSpLocks/>
          </p:cNvGrpSpPr>
          <p:nvPr userDrawn="1"/>
        </p:nvGrpSpPr>
        <p:grpSpPr bwMode="auto">
          <a:xfrm flipH="1">
            <a:off x="700087" y="6408738"/>
            <a:ext cx="167879" cy="222250"/>
            <a:chOff x="4328868" y="5502988"/>
            <a:chExt cx="500307" cy="493774"/>
          </a:xfrm>
        </p:grpSpPr>
        <p:sp>
          <p:nvSpPr>
            <p:cNvPr id="12" name="Freeform 31">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32">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3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0"/>
          </p:nvPr>
        </p:nvSpPr>
        <p:spPr>
          <a:xfrm>
            <a:off x="894159" y="2152650"/>
            <a:ext cx="2405063" cy="3138488"/>
          </a:xfrm>
        </p:spPr>
        <p:txBody>
          <a:bodyPr rtlCol="0">
            <a:normAutofit/>
          </a:bodyPr>
          <a:lstStyle>
            <a:lvl1pPr>
              <a:defRPr sz="1600">
                <a:solidFill>
                  <a:schemeClr val="accent2"/>
                </a:solidFill>
              </a:defRPr>
            </a:lvl1pPr>
          </a:lstStyle>
          <a:p>
            <a:pPr lvl="0"/>
            <a:endParaRPr lang="id-ID" noProof="0"/>
          </a:p>
        </p:txBody>
      </p:sp>
      <p:sp>
        <p:nvSpPr>
          <p:cNvPr id="16" name="Picture Placeholder 14"/>
          <p:cNvSpPr>
            <a:spLocks noGrp="1"/>
          </p:cNvSpPr>
          <p:nvPr>
            <p:ph type="pic" sz="quarter" idx="11"/>
          </p:nvPr>
        </p:nvSpPr>
        <p:spPr>
          <a:xfrm>
            <a:off x="3365866" y="2152650"/>
            <a:ext cx="2405063" cy="3138488"/>
          </a:xfrm>
        </p:spPr>
        <p:txBody>
          <a:bodyPr rtlCol="0">
            <a:normAutofit/>
          </a:bodyPr>
          <a:lstStyle>
            <a:lvl1pPr>
              <a:defRPr sz="1600">
                <a:solidFill>
                  <a:schemeClr val="accent2"/>
                </a:solidFill>
              </a:defRPr>
            </a:lvl1pPr>
          </a:lstStyle>
          <a:p>
            <a:pPr lvl="0"/>
            <a:endParaRPr lang="id-ID" noProof="0"/>
          </a:p>
        </p:txBody>
      </p:sp>
      <p:sp>
        <p:nvSpPr>
          <p:cNvPr id="17" name="Picture Placeholder 14"/>
          <p:cNvSpPr>
            <a:spLocks noGrp="1"/>
          </p:cNvSpPr>
          <p:nvPr>
            <p:ph type="pic" sz="quarter" idx="12"/>
          </p:nvPr>
        </p:nvSpPr>
        <p:spPr>
          <a:xfrm>
            <a:off x="5857443" y="2152650"/>
            <a:ext cx="2405063" cy="3138488"/>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34967101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ECDBA8F5-CBC3-47FE-AC02-5839EA1C5C8B}"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10"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87" y="6408738"/>
            <a:ext cx="167879" cy="222250"/>
            <a:chOff x="4328868" y="5502988"/>
            <a:chExt cx="500307" cy="493774"/>
          </a:xfrm>
        </p:grpSpPr>
        <p:sp>
          <p:nvSpPr>
            <p:cNvPr id="13"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3"/>
          <p:cNvSpPr>
            <a:spLocks noGrp="1"/>
          </p:cNvSpPr>
          <p:nvPr>
            <p:ph type="pic" sz="quarter" idx="10"/>
          </p:nvPr>
        </p:nvSpPr>
        <p:spPr>
          <a:xfrm>
            <a:off x="784100" y="2283008"/>
            <a:ext cx="3727308" cy="3753338"/>
          </a:xfrm>
        </p:spPr>
        <p:txBody>
          <a:bodyPr rtlCol="0">
            <a:normAutofit/>
          </a:bodyPr>
          <a:lstStyle>
            <a:lvl1pPr>
              <a:defRPr sz="1800">
                <a:solidFill>
                  <a:schemeClr val="accent2"/>
                </a:solidFill>
              </a:defRPr>
            </a:lvl1pPr>
          </a:lstStyle>
          <a:p>
            <a:pPr lvl="0"/>
            <a:endParaRPr lang="id-ID" noProof="0"/>
          </a:p>
        </p:txBody>
      </p:sp>
      <p:sp>
        <p:nvSpPr>
          <p:cNvPr id="9" name="Picture Placeholder 3"/>
          <p:cNvSpPr>
            <a:spLocks noGrp="1"/>
          </p:cNvSpPr>
          <p:nvPr>
            <p:ph type="pic" sz="quarter" idx="11"/>
          </p:nvPr>
        </p:nvSpPr>
        <p:spPr>
          <a:xfrm>
            <a:off x="4887572" y="2283008"/>
            <a:ext cx="3727308" cy="3753338"/>
          </a:xfrm>
        </p:spPr>
        <p:txBody>
          <a:bodyPr rtlCol="0">
            <a:normAutofit/>
          </a:bodyPr>
          <a:lstStyle>
            <a:lvl1pPr>
              <a:defRPr sz="1800">
                <a:solidFill>
                  <a:schemeClr val="accent2"/>
                </a:solidFill>
              </a:defRPr>
            </a:lvl1pPr>
          </a:lstStyle>
          <a:p>
            <a:pPr lvl="0"/>
            <a:endParaRPr lang="id-ID" noProof="0"/>
          </a:p>
        </p:txBody>
      </p:sp>
    </p:spTree>
    <p:extLst>
      <p:ext uri="{BB962C8B-B14F-4D97-AF65-F5344CB8AC3E}">
        <p14:creationId xmlns:p14="http://schemas.microsoft.com/office/powerpoint/2010/main" val="3496472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DDAC118F-CD19-4A6C-BB04-0AED93820D86}"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25"/>
          <p:cNvGrpSpPr>
            <a:grpSpLocks/>
          </p:cNvGrpSpPr>
          <p:nvPr userDrawn="1"/>
        </p:nvGrpSpPr>
        <p:grpSpPr bwMode="auto">
          <a:xfrm flipH="1">
            <a:off x="700087"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3"/>
          <p:cNvSpPr>
            <a:spLocks noGrp="1"/>
          </p:cNvSpPr>
          <p:nvPr>
            <p:ph type="pic" sz="quarter" idx="10"/>
          </p:nvPr>
        </p:nvSpPr>
        <p:spPr>
          <a:xfrm>
            <a:off x="784100" y="2283008"/>
            <a:ext cx="3727308" cy="3753338"/>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33158306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Rectangle 14">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15">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3">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18CF5B0E-8A70-435D-A43C-AEB9B9EE3118}"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10" name="Group 24"/>
          <p:cNvGrpSpPr>
            <a:grpSpLocks/>
          </p:cNvGrpSpPr>
          <p:nvPr userDrawn="1"/>
        </p:nvGrpSpPr>
        <p:grpSpPr bwMode="auto">
          <a:xfrm>
            <a:off x="260748" y="6408738"/>
            <a:ext cx="167878" cy="222250"/>
            <a:chOff x="4328868" y="5502988"/>
            <a:chExt cx="500307" cy="493774"/>
          </a:xfrm>
        </p:grpSpPr>
        <p:sp>
          <p:nvSpPr>
            <p:cNvPr id="11" name="Freeform 25">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6">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27"/>
          <p:cNvGrpSpPr>
            <a:grpSpLocks/>
          </p:cNvGrpSpPr>
          <p:nvPr userDrawn="1"/>
        </p:nvGrpSpPr>
        <p:grpSpPr bwMode="auto">
          <a:xfrm flipH="1">
            <a:off x="700087" y="6408738"/>
            <a:ext cx="167879" cy="222250"/>
            <a:chOff x="4328868" y="5502988"/>
            <a:chExt cx="500307" cy="493774"/>
          </a:xfrm>
        </p:grpSpPr>
        <p:sp>
          <p:nvSpPr>
            <p:cNvPr id="14" name="Freeform 28">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29">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0">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2"/>
          </p:nvPr>
        </p:nvSpPr>
        <p:spPr>
          <a:xfrm>
            <a:off x="0" y="0"/>
            <a:ext cx="9144000" cy="3143250"/>
          </a:xfrm>
        </p:spPr>
        <p:txBody>
          <a:bodyPr rtlCol="0">
            <a:normAutofit/>
          </a:bodyPr>
          <a:lstStyle>
            <a:lvl1pPr>
              <a:defRPr sz="2000">
                <a:solidFill>
                  <a:schemeClr val="accent2"/>
                </a:solidFill>
              </a:defRPr>
            </a:lvl1pPr>
          </a:lstStyle>
          <a:p>
            <a:pPr lvl="0"/>
            <a:endParaRPr lang="id-ID" noProof="0"/>
          </a:p>
        </p:txBody>
      </p:sp>
      <p:sp>
        <p:nvSpPr>
          <p:cNvPr id="8" name="Picture Placeholder 3"/>
          <p:cNvSpPr>
            <a:spLocks noGrp="1"/>
          </p:cNvSpPr>
          <p:nvPr>
            <p:ph type="pic" sz="quarter" idx="11"/>
          </p:nvPr>
        </p:nvSpPr>
        <p:spPr>
          <a:xfrm>
            <a:off x="1092442" y="1280868"/>
            <a:ext cx="1162755" cy="2598991"/>
          </a:xfrm>
        </p:spPr>
        <p:txBody>
          <a:bodyPr rtlCol="0">
            <a:normAutofit/>
          </a:bodyPr>
          <a:lstStyle>
            <a:lvl1pPr>
              <a:defRPr sz="1800">
                <a:solidFill>
                  <a:schemeClr val="accent2"/>
                </a:solidFill>
              </a:defRPr>
            </a:lvl1pPr>
          </a:lstStyle>
          <a:p>
            <a:pPr lvl="0"/>
            <a:endParaRPr lang="id-ID" noProof="0" dirty="0"/>
          </a:p>
        </p:txBody>
      </p:sp>
      <p:sp>
        <p:nvSpPr>
          <p:cNvPr id="9" name="Picture Placeholder 3"/>
          <p:cNvSpPr>
            <a:spLocks noGrp="1"/>
          </p:cNvSpPr>
          <p:nvPr>
            <p:ph type="pic" sz="quarter" idx="10"/>
          </p:nvPr>
        </p:nvSpPr>
        <p:spPr>
          <a:xfrm>
            <a:off x="2141805" y="839412"/>
            <a:ext cx="1332310" cy="2977979"/>
          </a:xfrm>
        </p:spPr>
        <p:txBody>
          <a:bodyPr rtlCol="0">
            <a:normAutofit/>
          </a:bodyPr>
          <a:lstStyle>
            <a:lvl1pPr>
              <a:defRPr sz="1800">
                <a:solidFill>
                  <a:schemeClr val="accent2"/>
                </a:solidFill>
              </a:defRPr>
            </a:lvl1pPr>
          </a:lstStyle>
          <a:p>
            <a:pPr lvl="0"/>
            <a:endParaRPr lang="id-ID" noProof="0" dirty="0"/>
          </a:p>
        </p:txBody>
      </p:sp>
    </p:spTree>
    <p:extLst>
      <p:ext uri="{BB962C8B-B14F-4D97-AF65-F5344CB8AC3E}">
        <p14:creationId xmlns:p14="http://schemas.microsoft.com/office/powerpoint/2010/main" val="20259269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5BE1B17F-6984-4201-82FF-3D3301193A0C}"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25"/>
          <p:cNvGrpSpPr>
            <a:grpSpLocks/>
          </p:cNvGrpSpPr>
          <p:nvPr userDrawn="1"/>
        </p:nvGrpSpPr>
        <p:grpSpPr bwMode="auto">
          <a:xfrm flipH="1">
            <a:off x="700087"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3"/>
          <p:cNvSpPr>
            <a:spLocks noGrp="1"/>
          </p:cNvSpPr>
          <p:nvPr>
            <p:ph type="pic" sz="quarter" idx="11"/>
          </p:nvPr>
        </p:nvSpPr>
        <p:spPr>
          <a:xfrm>
            <a:off x="3949724" y="3164618"/>
            <a:ext cx="5114993" cy="4020519"/>
          </a:xfrm>
        </p:spPr>
        <p:txBody>
          <a:bodyPr rtlCol="0">
            <a:normAutofit/>
          </a:bodyPr>
          <a:lstStyle>
            <a:lvl1pPr>
              <a:defRPr sz="1800">
                <a:solidFill>
                  <a:schemeClr val="accent2"/>
                </a:solidFill>
              </a:defRPr>
            </a:lvl1pPr>
          </a:lstStyle>
          <a:p>
            <a:pPr lvl="0"/>
            <a:endParaRPr lang="id-ID" noProof="0" dirty="0"/>
          </a:p>
        </p:txBody>
      </p:sp>
    </p:spTree>
    <p:extLst>
      <p:ext uri="{BB962C8B-B14F-4D97-AF65-F5344CB8AC3E}">
        <p14:creationId xmlns:p14="http://schemas.microsoft.com/office/powerpoint/2010/main" val="1521956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2">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D29D1D11-DC13-4082-A6FE-911FE04B0481}"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9" name="Group 23"/>
          <p:cNvGrpSpPr>
            <a:grpSpLocks/>
          </p:cNvGrpSpPr>
          <p:nvPr userDrawn="1"/>
        </p:nvGrpSpPr>
        <p:grpSpPr bwMode="auto">
          <a:xfrm>
            <a:off x="260748" y="6408738"/>
            <a:ext cx="167878" cy="222250"/>
            <a:chOff x="4328868" y="5502988"/>
            <a:chExt cx="500307" cy="493774"/>
          </a:xfrm>
        </p:grpSpPr>
        <p:sp>
          <p:nvSpPr>
            <p:cNvPr id="10"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87" y="6408738"/>
            <a:ext cx="167879" cy="222250"/>
            <a:chOff x="4328868" y="5502988"/>
            <a:chExt cx="500307" cy="493774"/>
          </a:xfrm>
        </p:grpSpPr>
        <p:sp>
          <p:nvSpPr>
            <p:cNvPr id="13"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1"/>
          </p:nvPr>
        </p:nvSpPr>
        <p:spPr>
          <a:xfrm>
            <a:off x="0" y="-23813"/>
            <a:ext cx="9144000" cy="4117976"/>
          </a:xfrm>
        </p:spPr>
        <p:txBody>
          <a:bodyPr rtlCol="0">
            <a:normAutofit/>
          </a:bodyPr>
          <a:lstStyle>
            <a:lvl1pPr>
              <a:defRPr>
                <a:solidFill>
                  <a:schemeClr val="accent2"/>
                </a:solidFill>
              </a:defRPr>
            </a:lvl1pPr>
          </a:lstStyle>
          <a:p>
            <a:pPr lvl="0"/>
            <a:endParaRPr lang="id-ID" noProof="0"/>
          </a:p>
        </p:txBody>
      </p:sp>
      <p:sp>
        <p:nvSpPr>
          <p:cNvPr id="8" name="Picture Placeholder 3"/>
          <p:cNvSpPr>
            <a:spLocks noGrp="1"/>
          </p:cNvSpPr>
          <p:nvPr>
            <p:ph type="pic" sz="quarter" idx="10"/>
          </p:nvPr>
        </p:nvSpPr>
        <p:spPr>
          <a:xfrm>
            <a:off x="4876743" y="662473"/>
            <a:ext cx="2051237"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rtlCol="0">
            <a:normAutofit/>
          </a:bodyPr>
          <a:lstStyle>
            <a:lvl1pPr>
              <a:defRPr sz="1600">
                <a:solidFill>
                  <a:schemeClr val="bg1"/>
                </a:solidFill>
              </a:defRPr>
            </a:lvl1pPr>
          </a:lstStyle>
          <a:p>
            <a:pPr lvl="0"/>
            <a:endParaRPr lang="id-ID" noProof="0" dirty="0"/>
          </a:p>
        </p:txBody>
      </p:sp>
    </p:spTree>
    <p:extLst>
      <p:ext uri="{BB962C8B-B14F-4D97-AF65-F5344CB8AC3E}">
        <p14:creationId xmlns:p14="http://schemas.microsoft.com/office/powerpoint/2010/main" val="17495489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8">
            <a:extLst>
              <a:ext uri="{FF2B5EF4-FFF2-40B4-BE49-F238E27FC236}"/>
            </a:extLst>
          </p:cNvPr>
          <p:cNvSpPr/>
          <p:nvPr userDrawn="1"/>
        </p:nvSpPr>
        <p:spPr>
          <a:xfrm>
            <a:off x="0" y="0"/>
            <a:ext cx="9140429" cy="4000500"/>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fld id="{64F01796-73D7-484F-B2BA-7F35D4D69B3A}" type="slidenum">
              <a:rPr lang="id-ID" altLang="tr-TR" sz="1400" b="1" smtClean="0">
                <a:solidFill>
                  <a:prstClr val="white"/>
                </a:solidFill>
                <a:latin typeface="Calibri" pitchFamily="34" charset="0"/>
              </a:rPr>
              <a:pPr algn="ctr" fontAlgn="base">
                <a:spcBef>
                  <a:spcPct val="0"/>
                </a:spcBef>
                <a:spcAft>
                  <a:spcPct val="0"/>
                </a:spcAft>
                <a:defRPr/>
              </a:pPr>
              <a:t>‹#›</a:t>
            </a:fld>
            <a:endParaRPr lang="id-ID" altLang="tr-TR"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26"/>
          <p:cNvGrpSpPr>
            <a:grpSpLocks/>
          </p:cNvGrpSpPr>
          <p:nvPr userDrawn="1"/>
        </p:nvGrpSpPr>
        <p:grpSpPr bwMode="auto">
          <a:xfrm flipH="1">
            <a:off x="700087" y="6408738"/>
            <a:ext cx="167879" cy="222250"/>
            <a:chOff x="4328868" y="5502988"/>
            <a:chExt cx="500307" cy="493774"/>
          </a:xfrm>
        </p:grpSpPr>
        <p:sp>
          <p:nvSpPr>
            <p:cNvPr id="12"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0"/>
          </p:nvPr>
        </p:nvSpPr>
        <p:spPr>
          <a:xfrm>
            <a:off x="3198824" y="1704099"/>
            <a:ext cx="2724859" cy="2288465"/>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13708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50" Type="http://schemas.openxmlformats.org/officeDocument/2006/relationships/slideLayout" Target="../slideLayouts/slideLayout103.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41" Type="http://schemas.openxmlformats.org/officeDocument/2006/relationships/slideLayout" Target="../slideLayouts/slideLayout94.xml"/><Relationship Id="rId54" Type="http://schemas.openxmlformats.org/officeDocument/2006/relationships/theme" Target="../theme/theme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3" Type="http://schemas.openxmlformats.org/officeDocument/2006/relationships/slideLayout" Target="../slideLayouts/slideLayout106.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slideLayout" Target="../slideLayouts/slideLayout102.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52" Type="http://schemas.openxmlformats.org/officeDocument/2006/relationships/slideLayout" Target="../slideLayouts/slideLayout105.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48" Type="http://schemas.openxmlformats.org/officeDocument/2006/relationships/slideLayout" Target="../slideLayouts/slideLayout101.xml"/><Relationship Id="rId8" Type="http://schemas.openxmlformats.org/officeDocument/2006/relationships/slideLayout" Target="../slideLayouts/slideLayout61.xml"/><Relationship Id="rId51"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endParaRPr lang="id-ID" altLang="tr-TR"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endParaRPr lang="id-ID" altLang="tr-TR" smtClean="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F5E0407-9F31-4BFE-916B-226C4AEA9D15}" type="datetimeFigureOut">
              <a:rPr lang="id-ID">
                <a:solidFill>
                  <a:prstClr val="black">
                    <a:tint val="75000"/>
                  </a:prstClr>
                </a:solidFill>
              </a:rPr>
              <a:pPr>
                <a:defRPr/>
              </a:pPr>
              <a:t>11/10/2024</a:t>
            </a:fld>
            <a:endParaRPr lang="id-ID">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650BA5-4F68-4FEA-BE50-EB7A88D8F160}"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161995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Source Sans Pro Light"/>
        </a:defRPr>
      </a:lvl2pPr>
      <a:lvl3pPr algn="l" rtl="0" eaLnBrk="0" fontAlgn="base" hangingPunct="0">
        <a:lnSpc>
          <a:spcPct val="90000"/>
        </a:lnSpc>
        <a:spcBef>
          <a:spcPct val="0"/>
        </a:spcBef>
        <a:spcAft>
          <a:spcPct val="0"/>
        </a:spcAft>
        <a:defRPr sz="4400">
          <a:solidFill>
            <a:schemeClr val="tx1"/>
          </a:solidFill>
          <a:latin typeface="Source Sans Pro Light"/>
        </a:defRPr>
      </a:lvl3pPr>
      <a:lvl4pPr algn="l" rtl="0" eaLnBrk="0" fontAlgn="base" hangingPunct="0">
        <a:lnSpc>
          <a:spcPct val="90000"/>
        </a:lnSpc>
        <a:spcBef>
          <a:spcPct val="0"/>
        </a:spcBef>
        <a:spcAft>
          <a:spcPct val="0"/>
        </a:spcAft>
        <a:defRPr sz="4400">
          <a:solidFill>
            <a:schemeClr val="tx1"/>
          </a:solidFill>
          <a:latin typeface="Source Sans Pro Light"/>
        </a:defRPr>
      </a:lvl4pPr>
      <a:lvl5pPr algn="l" rtl="0" eaLnBrk="0" fontAlgn="base" hangingPunct="0">
        <a:lnSpc>
          <a:spcPct val="90000"/>
        </a:lnSpc>
        <a:spcBef>
          <a:spcPct val="0"/>
        </a:spcBef>
        <a:spcAft>
          <a:spcPct val="0"/>
        </a:spcAft>
        <a:defRPr sz="4400">
          <a:solidFill>
            <a:schemeClr val="tx1"/>
          </a:solidFill>
          <a:latin typeface="Source Sans Pro Light"/>
        </a:defRPr>
      </a:lvl5pPr>
      <a:lvl6pPr marL="457200" algn="l" rtl="0" fontAlgn="base">
        <a:lnSpc>
          <a:spcPct val="90000"/>
        </a:lnSpc>
        <a:spcBef>
          <a:spcPct val="0"/>
        </a:spcBef>
        <a:spcAft>
          <a:spcPct val="0"/>
        </a:spcAft>
        <a:defRPr sz="4400">
          <a:solidFill>
            <a:schemeClr val="tx1"/>
          </a:solidFill>
          <a:latin typeface="Source Sans Pro Light"/>
        </a:defRPr>
      </a:lvl6pPr>
      <a:lvl7pPr marL="914400" algn="l" rtl="0" fontAlgn="base">
        <a:lnSpc>
          <a:spcPct val="90000"/>
        </a:lnSpc>
        <a:spcBef>
          <a:spcPct val="0"/>
        </a:spcBef>
        <a:spcAft>
          <a:spcPct val="0"/>
        </a:spcAft>
        <a:defRPr sz="4400">
          <a:solidFill>
            <a:schemeClr val="tx1"/>
          </a:solidFill>
          <a:latin typeface="Source Sans Pro Light"/>
        </a:defRPr>
      </a:lvl7pPr>
      <a:lvl8pPr marL="1371600" algn="l" rtl="0" fontAlgn="base">
        <a:lnSpc>
          <a:spcPct val="90000"/>
        </a:lnSpc>
        <a:spcBef>
          <a:spcPct val="0"/>
        </a:spcBef>
        <a:spcAft>
          <a:spcPct val="0"/>
        </a:spcAft>
        <a:defRPr sz="4400">
          <a:solidFill>
            <a:schemeClr val="tx1"/>
          </a:solidFill>
          <a:latin typeface="Source Sans Pro Light"/>
        </a:defRPr>
      </a:lvl8pPr>
      <a:lvl9pPr marL="1828800" algn="l" rtl="0" fontAlgn="base">
        <a:lnSpc>
          <a:spcPct val="90000"/>
        </a:lnSpc>
        <a:spcBef>
          <a:spcPct val="0"/>
        </a:spcBef>
        <a:spcAft>
          <a:spcPct val="0"/>
        </a:spcAft>
        <a:defRPr sz="4400">
          <a:solidFill>
            <a:schemeClr val="tx1"/>
          </a:solidFill>
          <a:latin typeface="Source Sans Pro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endParaRPr lang="id-ID" altLang="tr-TR"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endParaRPr lang="id-ID" altLang="tr-TR" smtClean="0"/>
          </a:p>
        </p:txBody>
      </p:sp>
      <p:sp>
        <p:nvSpPr>
          <p:cNvPr id="4" name="Date Placeholder 3">
            <a:extLst>
              <a:ext uri="{FF2B5EF4-FFF2-40B4-BE49-F238E27FC236}"/>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FD896D9-E45D-4096-9B99-B77F409A915B}" type="datetimeFigureOut">
              <a:rPr lang="id-ID"/>
              <a:pPr>
                <a:defRPr/>
              </a:pPr>
              <a:t>11/10/2024</a:t>
            </a:fld>
            <a:endParaRPr lang="id-ID"/>
          </a:p>
        </p:txBody>
      </p:sp>
      <p:sp>
        <p:nvSpPr>
          <p:cNvPr id="5" name="Footer Placeholder 4">
            <a:extLst>
              <a:ext uri="{FF2B5EF4-FFF2-40B4-BE49-F238E27FC236}"/>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id-ID"/>
          </a:p>
        </p:txBody>
      </p:sp>
      <p:sp>
        <p:nvSpPr>
          <p:cNvPr id="6" name="Slide Number Placeholder 5">
            <a:extLst>
              <a:ext uri="{FF2B5EF4-FFF2-40B4-BE49-F238E27FC236}"/>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fontAlgn="base">
              <a:spcBef>
                <a:spcPct val="0"/>
              </a:spcBef>
              <a:spcAft>
                <a:spcPct val="0"/>
              </a:spcAft>
              <a:defRPr/>
            </a:pPr>
            <a:fld id="{7B0A1D4E-F6A5-4478-8FED-283B42F0A116}" type="slidenum">
              <a:rPr lang="id-ID" altLang="tr-TR">
                <a:cs typeface="Arial" pitchFamily="34" charset="0"/>
              </a:rPr>
              <a:pPr fontAlgn="base">
                <a:spcBef>
                  <a:spcPct val="0"/>
                </a:spcBef>
                <a:spcAft>
                  <a:spcPct val="0"/>
                </a:spcAft>
                <a:defRPr/>
              </a:pPr>
              <a:t>‹#›</a:t>
            </a:fld>
            <a:endParaRPr lang="id-ID" altLang="tr-TR">
              <a:cs typeface="Arial" pitchFamily="34" charset="0"/>
            </a:endParaRPr>
          </a:p>
        </p:txBody>
      </p:sp>
    </p:spTree>
    <p:extLst>
      <p:ext uri="{BB962C8B-B14F-4D97-AF65-F5344CB8AC3E}">
        <p14:creationId xmlns:p14="http://schemas.microsoft.com/office/powerpoint/2010/main" val="11877271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 id="2147483766" r:id="rId52"/>
    <p:sldLayoutId id="2147483767" r:id="rId5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Source Sans Pro Light"/>
        </a:defRPr>
      </a:lvl2pPr>
      <a:lvl3pPr algn="l" rtl="0" eaLnBrk="0" fontAlgn="base" hangingPunct="0">
        <a:lnSpc>
          <a:spcPct val="90000"/>
        </a:lnSpc>
        <a:spcBef>
          <a:spcPct val="0"/>
        </a:spcBef>
        <a:spcAft>
          <a:spcPct val="0"/>
        </a:spcAft>
        <a:defRPr sz="4400">
          <a:solidFill>
            <a:schemeClr val="tx1"/>
          </a:solidFill>
          <a:latin typeface="Source Sans Pro Light"/>
        </a:defRPr>
      </a:lvl3pPr>
      <a:lvl4pPr algn="l" rtl="0" eaLnBrk="0" fontAlgn="base" hangingPunct="0">
        <a:lnSpc>
          <a:spcPct val="90000"/>
        </a:lnSpc>
        <a:spcBef>
          <a:spcPct val="0"/>
        </a:spcBef>
        <a:spcAft>
          <a:spcPct val="0"/>
        </a:spcAft>
        <a:defRPr sz="4400">
          <a:solidFill>
            <a:schemeClr val="tx1"/>
          </a:solidFill>
          <a:latin typeface="Source Sans Pro Light"/>
        </a:defRPr>
      </a:lvl4pPr>
      <a:lvl5pPr algn="l" rtl="0" eaLnBrk="0" fontAlgn="base" hangingPunct="0">
        <a:lnSpc>
          <a:spcPct val="90000"/>
        </a:lnSpc>
        <a:spcBef>
          <a:spcPct val="0"/>
        </a:spcBef>
        <a:spcAft>
          <a:spcPct val="0"/>
        </a:spcAft>
        <a:defRPr sz="4400">
          <a:solidFill>
            <a:schemeClr val="tx1"/>
          </a:solidFill>
          <a:latin typeface="Source Sans Pro Light"/>
        </a:defRPr>
      </a:lvl5pPr>
      <a:lvl6pPr marL="457200" algn="l" rtl="0" fontAlgn="base">
        <a:lnSpc>
          <a:spcPct val="90000"/>
        </a:lnSpc>
        <a:spcBef>
          <a:spcPct val="0"/>
        </a:spcBef>
        <a:spcAft>
          <a:spcPct val="0"/>
        </a:spcAft>
        <a:defRPr sz="4400">
          <a:solidFill>
            <a:schemeClr val="tx1"/>
          </a:solidFill>
          <a:latin typeface="Source Sans Pro Light"/>
        </a:defRPr>
      </a:lvl6pPr>
      <a:lvl7pPr marL="914400" algn="l" rtl="0" fontAlgn="base">
        <a:lnSpc>
          <a:spcPct val="90000"/>
        </a:lnSpc>
        <a:spcBef>
          <a:spcPct val="0"/>
        </a:spcBef>
        <a:spcAft>
          <a:spcPct val="0"/>
        </a:spcAft>
        <a:defRPr sz="4400">
          <a:solidFill>
            <a:schemeClr val="tx1"/>
          </a:solidFill>
          <a:latin typeface="Source Sans Pro Light"/>
        </a:defRPr>
      </a:lvl7pPr>
      <a:lvl8pPr marL="1371600" algn="l" rtl="0" fontAlgn="base">
        <a:lnSpc>
          <a:spcPct val="90000"/>
        </a:lnSpc>
        <a:spcBef>
          <a:spcPct val="0"/>
        </a:spcBef>
        <a:spcAft>
          <a:spcPct val="0"/>
        </a:spcAft>
        <a:defRPr sz="4400">
          <a:solidFill>
            <a:schemeClr val="tx1"/>
          </a:solidFill>
          <a:latin typeface="Source Sans Pro Light"/>
        </a:defRPr>
      </a:lvl8pPr>
      <a:lvl9pPr marL="1828800" algn="l" rtl="0" fontAlgn="base">
        <a:lnSpc>
          <a:spcPct val="90000"/>
        </a:lnSpc>
        <a:spcBef>
          <a:spcPct val="0"/>
        </a:spcBef>
        <a:spcAft>
          <a:spcPct val="0"/>
        </a:spcAft>
        <a:defRPr sz="4400">
          <a:solidFill>
            <a:schemeClr val="tx1"/>
          </a:solidFill>
          <a:latin typeface="Source Sans Pro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etin Yer Tutucusu 1"/>
          <p:cNvSpPr>
            <a:spLocks noGrp="1"/>
          </p:cNvSpPr>
          <p:nvPr>
            <p:ph type="body" sz="quarter" idx="10"/>
          </p:nvPr>
        </p:nvSpPr>
        <p:spPr/>
        <p:txBody>
          <a:bodyPr/>
          <a:lstStyle/>
          <a:p>
            <a:r>
              <a:rPr lang="tr-TR" altLang="tr-TR" smtClean="0"/>
              <a:t>Herbivor böcekler olağanüstü farklılıkta ve yoğunluktadır. </a:t>
            </a:r>
          </a:p>
          <a:p>
            <a:endParaRPr lang="tr-TR" altLang="tr-TR" smtClean="0"/>
          </a:p>
          <a:p>
            <a:r>
              <a:rPr lang="tr-TR" altLang="tr-TR" smtClean="0"/>
              <a:t>Bütün ökaryot türlerin yaklaşık dörtte birini oluşturan böceklerin karnivor olanları ile nektar ve polen yiyenleri bir kenara bırakılırsa geriye kalanların hepsi, bitkilerin doku veya organlarıyla beslenirler. </a:t>
            </a:r>
          </a:p>
        </p:txBody>
      </p:sp>
      <p:sp>
        <p:nvSpPr>
          <p:cNvPr id="56323"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04031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etin Yer Tutucusu 1"/>
          <p:cNvSpPr>
            <a:spLocks noGrp="1"/>
          </p:cNvSpPr>
          <p:nvPr>
            <p:ph type="body" sz="quarter" idx="10"/>
          </p:nvPr>
        </p:nvSpPr>
        <p:spPr/>
        <p:txBody>
          <a:bodyPr/>
          <a:lstStyle/>
          <a:p>
            <a:endParaRPr lang="tr-TR" altLang="tr-TR" smtClean="0"/>
          </a:p>
          <a:p>
            <a:r>
              <a:rPr lang="tr-TR" altLang="tr-TR" smtClean="0"/>
              <a:t>Tipik olarak yaprak yiyen böcekler ince tabakalı yaprak dokularının evrimiyle bir niş olarak da dış yüzeyle beslenmektedir. </a:t>
            </a:r>
          </a:p>
          <a:p>
            <a:endParaRPr lang="tr-TR" altLang="tr-TR" smtClean="0"/>
          </a:p>
          <a:p>
            <a:r>
              <a:rPr lang="tr-TR" altLang="tr-TR" smtClean="0"/>
              <a:t>Böylece muhtemelen bitkilerin bol olduğu, kullanıldığı ve farklı olmadığı bir çevrede bazı temel dokularına spesiyalize olarak gelişen erken böcek takımları yayılmıştır (Bernays, 1998).</a:t>
            </a:r>
          </a:p>
        </p:txBody>
      </p:sp>
      <p:sp>
        <p:nvSpPr>
          <p:cNvPr id="65539"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41307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Metin Yer Tutucusu 1"/>
          <p:cNvSpPr>
            <a:spLocks noGrp="1"/>
          </p:cNvSpPr>
          <p:nvPr>
            <p:ph type="body" sz="quarter" idx="10"/>
          </p:nvPr>
        </p:nvSpPr>
        <p:spPr/>
        <p:txBody>
          <a:bodyPr>
            <a:normAutofit lnSpcReduction="10000"/>
          </a:bodyPr>
          <a:lstStyle/>
          <a:p>
            <a:r>
              <a:rPr lang="tr-TR" altLang="tr-TR" smtClean="0"/>
              <a:t>Böceklerin beslenme ile ilgili ağız parçaları 3 primitif baş segmentinin birleşiminden gelişmiştir. </a:t>
            </a:r>
          </a:p>
          <a:p>
            <a:endParaRPr lang="tr-TR" altLang="tr-TR" smtClean="0"/>
          </a:p>
          <a:p>
            <a:r>
              <a:rPr lang="tr-TR" altLang="tr-TR" smtClean="0"/>
              <a:t>Şu anki böcek grupları arasında homolog yapılar ekstrem adaptif değişimler olsa bile tanımlanabilir. </a:t>
            </a:r>
          </a:p>
          <a:p>
            <a:endParaRPr lang="tr-TR" altLang="tr-TR" smtClean="0"/>
          </a:p>
          <a:p>
            <a:r>
              <a:rPr lang="tr-TR" altLang="tr-TR" smtClean="0"/>
              <a:t>Birleşen yapılar olabilir veya bir veya daha fazla birleşen ağız parçaları delici, emici, yalayıcı farklı çeşitte organları üretmek için uzatılmış olabilir. </a:t>
            </a:r>
          </a:p>
        </p:txBody>
      </p:sp>
      <p:sp>
        <p:nvSpPr>
          <p:cNvPr id="66563"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35403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etin Yer Tutucusu 1"/>
          <p:cNvSpPr>
            <a:spLocks noGrp="1"/>
          </p:cNvSpPr>
          <p:nvPr>
            <p:ph type="body" sz="quarter" idx="10"/>
          </p:nvPr>
        </p:nvSpPr>
        <p:spPr/>
        <p:txBody>
          <a:bodyPr/>
          <a:lstStyle/>
          <a:p>
            <a:r>
              <a:rPr lang="tr-TR" altLang="tr-TR" smtClean="0"/>
              <a:t>Böceklerin beslenme üzerine bazı adaptasyonlar tahminen potansiyel besin parçalarının çeşitliliğindeki artışla gelişmiş ve 200 milyon yıl önce Angiospermlerin görülmesinden önce böcek ağız tipleri maksimum farklılıkta olduğu açık şekilde saptanmıştır. </a:t>
            </a:r>
          </a:p>
          <a:p>
            <a:endParaRPr lang="tr-TR" altLang="tr-TR" smtClean="0"/>
          </a:p>
          <a:p>
            <a:r>
              <a:rPr lang="tr-TR" altLang="tr-TR" smtClean="0"/>
              <a:t>Bazı gruplar kaybolmuş olsa da Coleoptera, Lepidoptera ve Diptera gibi 3 herbivor takım, son 100 milyon yılda sayılarını 2 katına çıkarmış olup  familya sayıları o zamandan beri yüksektir (Labaneira ve Sepkoski 1993; Bernays, 1998). </a:t>
            </a:r>
          </a:p>
        </p:txBody>
      </p:sp>
      <p:sp>
        <p:nvSpPr>
          <p:cNvPr id="67587"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57132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Metin Yer Tutucusu 1"/>
          <p:cNvSpPr>
            <a:spLocks noGrp="1"/>
          </p:cNvSpPr>
          <p:nvPr>
            <p:ph type="body" sz="quarter" idx="10"/>
          </p:nvPr>
        </p:nvSpPr>
        <p:spPr/>
        <p:txBody>
          <a:bodyPr/>
          <a:lstStyle/>
          <a:p>
            <a:r>
              <a:rPr lang="tr-TR" altLang="tr-TR" smtClean="0"/>
              <a:t>Bu gruplarda hızla çoğalan cinsler ve türler oldukça fazla sayıdadır ve bu yüzden, bulunan herbivor böceklerin sayısal yoğunluğu için açıklamalar bu gruplar dikkate alınarak yapılmaktadır (Bernays, 1998). </a:t>
            </a:r>
          </a:p>
        </p:txBody>
      </p:sp>
      <p:sp>
        <p:nvSpPr>
          <p:cNvPr id="68611"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05681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etin Yer Tutucusu 1"/>
          <p:cNvSpPr>
            <a:spLocks noGrp="1"/>
          </p:cNvSpPr>
          <p:nvPr>
            <p:ph type="body" sz="quarter" idx="10"/>
          </p:nvPr>
        </p:nvSpPr>
        <p:spPr/>
        <p:txBody>
          <a:bodyPr/>
          <a:lstStyle/>
          <a:p>
            <a:r>
              <a:rPr lang="tr-TR" altLang="tr-TR" smtClean="0"/>
              <a:t>Herbivor böceklerin ekstremite farklılığı uzunca bir süreye dayanmasına rağmen, herbivor </a:t>
            </a:r>
          </a:p>
          <a:p>
            <a:endParaRPr lang="tr-TR" altLang="tr-TR" smtClean="0"/>
          </a:p>
          <a:p>
            <a:r>
              <a:rPr lang="tr-TR" altLang="tr-TR" smtClean="0"/>
              <a:t>olmayan yakın gruplardan (Mitter ve ark., 1991, Bernays, 1998) herbivor böcek  gruplarının </a:t>
            </a:r>
          </a:p>
          <a:p>
            <a:endParaRPr lang="tr-TR" altLang="tr-TR" smtClean="0"/>
          </a:p>
          <a:p>
            <a:r>
              <a:rPr lang="tr-TR" altLang="tr-TR" smtClean="0"/>
              <a:t>önemli derecede çok daha farklı olduğunu son zamanlardaki böcek nesillerinin filogenetik çalışmaları doğrulamaktadır. </a:t>
            </a:r>
          </a:p>
        </p:txBody>
      </p:sp>
      <p:sp>
        <p:nvSpPr>
          <p:cNvPr id="69635"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642391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etin Yer Tutucusu 1"/>
          <p:cNvSpPr>
            <a:spLocks noGrp="1"/>
          </p:cNvSpPr>
          <p:nvPr>
            <p:ph type="body" sz="quarter" idx="10"/>
          </p:nvPr>
        </p:nvSpPr>
        <p:spPr/>
        <p:txBody>
          <a:bodyPr>
            <a:normAutofit lnSpcReduction="10000"/>
          </a:bodyPr>
          <a:lstStyle/>
          <a:p>
            <a:endParaRPr lang="tr-TR" altLang="tr-TR" smtClean="0"/>
          </a:p>
          <a:p>
            <a:r>
              <a:rPr lang="tr-TR" altLang="tr-TR" smtClean="0"/>
              <a:t>Zayıf besin kaynakları içeren çoğu bitkinin üreme ile ilgili dokuları dışında düşük protein seviyesinden dolayı; açıkçası herbivorluğu böceklerin başarması sürpriz gibi görünmektedir. </a:t>
            </a:r>
          </a:p>
          <a:p>
            <a:endParaRPr lang="tr-TR" altLang="tr-TR" smtClean="0"/>
          </a:p>
          <a:p>
            <a:endParaRPr lang="tr-TR" altLang="tr-TR" smtClean="0"/>
          </a:p>
          <a:p>
            <a:r>
              <a:rPr lang="tr-TR" altLang="tr-TR" smtClean="0"/>
              <a:t>Bu nedenle bazı biyologlar ölü bitki ve hayvan dokuları ve mantarlar, sporlar veya üreme organları üzerinde besin karıştırma yoluyla herbivorluğun evriminin geliştiğini ileri sürerler. </a:t>
            </a:r>
          </a:p>
        </p:txBody>
      </p:sp>
      <p:sp>
        <p:nvSpPr>
          <p:cNvPr id="70659"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88528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etin Yer Tutucusu 1"/>
          <p:cNvSpPr>
            <a:spLocks noGrp="1"/>
          </p:cNvSpPr>
          <p:nvPr>
            <p:ph type="body" sz="quarter" idx="10"/>
          </p:nvPr>
        </p:nvSpPr>
        <p:spPr/>
        <p:txBody>
          <a:bodyPr>
            <a:normAutofit fontScale="92500"/>
          </a:bodyPr>
          <a:lstStyle/>
          <a:p>
            <a:r>
              <a:rPr lang="tr-TR" altLang="tr-TR" smtClean="0"/>
              <a:t>Bu ilerleme omnivorların generalist herbivorluktan önce geldiğini ve özel bir bitki türü üzerinde özelleşmenin daha sonra tamamlandığını ima etmektedir. </a:t>
            </a:r>
          </a:p>
          <a:p>
            <a:endParaRPr lang="tr-TR" altLang="tr-TR" smtClean="0"/>
          </a:p>
          <a:p>
            <a:r>
              <a:rPr lang="tr-TR" altLang="tr-TR" smtClean="0"/>
              <a:t>İlave delil olarak, Orthoptera’dan daha sonra gelişen böcek türleri arasında görülenden çok daha yaygın olduğu bilindiğinden polifajlık atasal olabilir. </a:t>
            </a:r>
          </a:p>
          <a:p>
            <a:endParaRPr lang="tr-TR" altLang="tr-TR" smtClean="0"/>
          </a:p>
          <a:p>
            <a:r>
              <a:rPr lang="tr-TR" altLang="tr-TR" smtClean="0"/>
              <a:t>Bununla birlikte diyet genişliğinin evrimsel modeli muhtemelen çok basit değildir (Bernays, 1998).</a:t>
            </a:r>
          </a:p>
        </p:txBody>
      </p:sp>
      <p:sp>
        <p:nvSpPr>
          <p:cNvPr id="71683"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66408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Metin Yer Tutucusu 1"/>
          <p:cNvSpPr>
            <a:spLocks noGrp="1"/>
          </p:cNvSpPr>
          <p:nvPr>
            <p:ph type="body" sz="quarter" idx="10"/>
          </p:nvPr>
        </p:nvSpPr>
        <p:spPr/>
        <p:txBody>
          <a:bodyPr/>
          <a:lstStyle/>
          <a:p>
            <a:endParaRPr lang="tr-TR" altLang="tr-TR" smtClean="0"/>
          </a:p>
          <a:p>
            <a:r>
              <a:rPr lang="tr-TR" altLang="tr-TR" smtClean="0"/>
              <a:t>Son 100 milyon yıl üzerinde, herbivorluk birbirinden bağımsız olarak 50 veya daha fazla sayıda farklı çeşitte fosil nesil içerir. </a:t>
            </a:r>
          </a:p>
          <a:p>
            <a:endParaRPr lang="tr-TR" altLang="tr-TR" smtClean="0"/>
          </a:p>
          <a:p>
            <a:r>
              <a:rPr lang="tr-TR" altLang="tr-TR" smtClean="0"/>
              <a:t>Bu yüzden, farklı zamanlarda farklı seçim baskılarını sağlayan değişik faktörler tarafından taksalar arasında değişen konak kullanımının şu anki modelleri yönetilmiş olabilir. </a:t>
            </a:r>
          </a:p>
        </p:txBody>
      </p:sp>
      <p:sp>
        <p:nvSpPr>
          <p:cNvPr id="72707"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401564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etin Yer Tutucusu 1"/>
          <p:cNvSpPr>
            <a:spLocks noGrp="1"/>
          </p:cNvSpPr>
          <p:nvPr>
            <p:ph type="body" sz="quarter" idx="10"/>
          </p:nvPr>
        </p:nvSpPr>
        <p:spPr/>
        <p:txBody>
          <a:bodyPr/>
          <a:lstStyle/>
          <a:p>
            <a:endParaRPr lang="tr-TR" altLang="tr-TR" smtClean="0"/>
          </a:p>
          <a:p>
            <a:r>
              <a:rPr lang="tr-TR" altLang="tr-TR" smtClean="0"/>
              <a:t>Literatürde nispeten spesiyalize diyetlerin olduğu farklı takımlardan erken zamandaki herbivorlara ait olan bazı deliller bunun aksini söylemektedir. </a:t>
            </a:r>
          </a:p>
          <a:p>
            <a:endParaRPr lang="tr-TR" altLang="tr-TR" smtClean="0"/>
          </a:p>
          <a:p>
            <a:r>
              <a:rPr lang="tr-TR" altLang="tr-TR" smtClean="0"/>
              <a:t>Örneğin çok ilkel çeşitli çekirge grupları oldukça spesiyalist olmaya meyilliyken, Acrididae gibi çekirgelerden türeyen çoğu grup, yüksek oranda generalist olanları içermektedir</a:t>
            </a:r>
          </a:p>
        </p:txBody>
      </p:sp>
      <p:sp>
        <p:nvSpPr>
          <p:cNvPr id="73731"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47725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Metin Yer Tutucusu 1"/>
          <p:cNvSpPr>
            <a:spLocks noGrp="1"/>
          </p:cNvSpPr>
          <p:nvPr>
            <p:ph type="body" sz="quarter" idx="10"/>
          </p:nvPr>
        </p:nvSpPr>
        <p:spPr/>
        <p:txBody>
          <a:bodyPr/>
          <a:lstStyle/>
          <a:p>
            <a:r>
              <a:rPr lang="tr-TR" altLang="tr-TR" smtClean="0"/>
              <a:t>Özellikle de afitlerin çoğu zengin tür grupları bazı alternatif yaşam formları olmayan atalarından daha fazla bitki familyaları üzerinde beslendiğini ve farklı yaşam formlarında gelişebildiğini göstermektedir.</a:t>
            </a:r>
          </a:p>
          <a:p>
            <a:endParaRPr lang="tr-TR" altLang="tr-TR" smtClean="0"/>
          </a:p>
          <a:p>
            <a:r>
              <a:rPr lang="tr-TR" altLang="tr-TR" smtClean="0"/>
              <a:t>Benzer şekilde, arılar öncelikli olarak polenle beslenmesine ve erken Hymenoptera türleri arasında olmamasına rağmen, son zamandaki çalışmalarda polifajlıktan türeyen iki temel gruptan biri olduğu belirlenmiştir.</a:t>
            </a:r>
          </a:p>
        </p:txBody>
      </p:sp>
      <p:sp>
        <p:nvSpPr>
          <p:cNvPr id="76803"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73845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etin Yer Tutucusu 1"/>
          <p:cNvSpPr>
            <a:spLocks noGrp="1"/>
          </p:cNvSpPr>
          <p:nvPr>
            <p:ph type="body" sz="quarter" idx="10"/>
          </p:nvPr>
        </p:nvSpPr>
        <p:spPr/>
        <p:txBody>
          <a:bodyPr/>
          <a:lstStyle/>
          <a:p>
            <a:r>
              <a:rPr lang="tr-TR" altLang="tr-TR" smtClean="0"/>
              <a:t>Bazı herbivor böcekler birbiriyle ilişkisiz bitki familyalarından farklı bitki türleriyle beslenirler ve bunlar generalist beslenenler olarak adlandırılırlar. </a:t>
            </a:r>
          </a:p>
          <a:p>
            <a:endParaRPr lang="tr-TR" altLang="tr-TR" smtClean="0"/>
          </a:p>
          <a:p>
            <a:r>
              <a:rPr lang="tr-TR" altLang="tr-TR" smtClean="0"/>
              <a:t>Bazı herbivorlar ise çok sınırlı bitki türleriyle beslenirler; yalnızca bir familyaya ait birbirine yakın türlerin bir grubuyla veya hatta sadece bir türle beslenenler bile vardır. </a:t>
            </a:r>
          </a:p>
        </p:txBody>
      </p:sp>
      <p:sp>
        <p:nvSpPr>
          <p:cNvPr id="57347"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559667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fontScale="92500" lnSpcReduction="20000"/>
          </a:bodyPr>
          <a:lstStyle/>
          <a:p>
            <a:pPr>
              <a:defRPr/>
            </a:pPr>
            <a:r>
              <a:rPr lang="tr-TR" dirty="0"/>
              <a:t>Çeşitli bitkileri kullanması için arıların sınırlı yeteneğinin, gerçekten, evrimsel bir sınırlama olduğu </a:t>
            </a:r>
            <a:r>
              <a:rPr lang="tr-TR" dirty="0" smtClean="0"/>
              <a:t>düşünülmüştür. </a:t>
            </a:r>
          </a:p>
          <a:p>
            <a:pPr>
              <a:defRPr/>
            </a:pPr>
            <a:endParaRPr lang="tr-TR" dirty="0"/>
          </a:p>
          <a:p>
            <a:pPr>
              <a:defRPr/>
            </a:pPr>
            <a:r>
              <a:rPr lang="tr-TR" dirty="0" err="1" smtClean="0"/>
              <a:t>Herbivor</a:t>
            </a:r>
            <a:r>
              <a:rPr lang="tr-TR" dirty="0" smtClean="0"/>
              <a:t> </a:t>
            </a:r>
            <a:r>
              <a:rPr lang="tr-TR" dirty="0"/>
              <a:t>böcek gruplarının beslenme davranışının </a:t>
            </a:r>
            <a:r>
              <a:rPr lang="tr-TR" dirty="0" err="1"/>
              <a:t>orjinal</a:t>
            </a:r>
            <a:r>
              <a:rPr lang="tr-TR" dirty="0"/>
              <a:t> modelleri henüz kesin olarak değerlendirilememesine rağmen, farklı </a:t>
            </a:r>
            <a:r>
              <a:rPr lang="tr-TR" dirty="0" err="1"/>
              <a:t>herbivor</a:t>
            </a:r>
            <a:r>
              <a:rPr lang="tr-TR" dirty="0"/>
              <a:t> böceklerle ilgili bazı çalışmalar diyet genişliğinin evriminde artan </a:t>
            </a:r>
            <a:r>
              <a:rPr lang="tr-TR" dirty="0" err="1"/>
              <a:t>spesiyalistliğin</a:t>
            </a:r>
            <a:r>
              <a:rPr lang="tr-TR" dirty="0"/>
              <a:t> tam bir model  olamayacağını böylece belirlemektedir. </a:t>
            </a:r>
            <a:endParaRPr lang="tr-TR" dirty="0" smtClean="0"/>
          </a:p>
          <a:p>
            <a:pPr>
              <a:defRPr/>
            </a:pPr>
            <a:endParaRPr lang="tr-TR" dirty="0"/>
          </a:p>
          <a:p>
            <a:pPr>
              <a:defRPr/>
            </a:pPr>
            <a:r>
              <a:rPr lang="tr-TR" dirty="0" smtClean="0"/>
              <a:t>Evrimsel  </a:t>
            </a:r>
            <a:r>
              <a:rPr lang="tr-TR" dirty="0"/>
              <a:t>zaman içinde böceklerdeki diyet genişliği hem artabilir hem de azalabilir (</a:t>
            </a:r>
            <a:r>
              <a:rPr lang="tr-TR" dirty="0" err="1"/>
              <a:t>Bernays</a:t>
            </a:r>
            <a:r>
              <a:rPr lang="tr-TR" dirty="0"/>
              <a:t>, 1998).</a:t>
            </a:r>
          </a:p>
        </p:txBody>
      </p:sp>
      <p:sp>
        <p:nvSpPr>
          <p:cNvPr id="77827"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64900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Metin Yer Tutucusu 1"/>
          <p:cNvSpPr>
            <a:spLocks noGrp="1"/>
          </p:cNvSpPr>
          <p:nvPr>
            <p:ph type="body" sz="quarter" idx="10"/>
          </p:nvPr>
        </p:nvSpPr>
        <p:spPr/>
        <p:txBody>
          <a:bodyPr/>
          <a:lstStyle/>
          <a:p>
            <a:endParaRPr lang="tr-TR" altLang="tr-TR" smtClean="0"/>
          </a:p>
          <a:p>
            <a:r>
              <a:rPr lang="tr-TR" altLang="tr-TR" smtClean="0"/>
              <a:t>Herbivorlar ya çiğnemek ya da emmek olarak basit şekilde belirledikleri geniş bir aralıktaki besinleri kullanarak büyümeyi ve üremeyi devam ettirmek için bitkilerden gıda ihtiyaçlarını karşılarlar. </a:t>
            </a:r>
          </a:p>
          <a:p>
            <a:endParaRPr lang="tr-TR" altLang="tr-TR" smtClean="0"/>
          </a:p>
          <a:p>
            <a:r>
              <a:rPr lang="tr-TR" altLang="tr-TR" smtClean="0"/>
              <a:t>Bu yapılar, farklı yollarla diyet genişliği ve beslenme davranışını sınırlayan herhangi morfolojik sınırlayıcıların bir sonucu olarak bir hayli farklılaşmıştır. </a:t>
            </a:r>
          </a:p>
        </p:txBody>
      </p:sp>
      <p:sp>
        <p:nvSpPr>
          <p:cNvPr id="78851" name="Metin Yer Tutucusu 2"/>
          <p:cNvSpPr>
            <a:spLocks noGrp="1"/>
          </p:cNvSpPr>
          <p:nvPr>
            <p:ph type="body" sz="quarter" idx="11"/>
          </p:nvPr>
        </p:nvSpPr>
        <p:spPr/>
        <p:txBody>
          <a:bodyPr/>
          <a:lstStyle/>
          <a:p>
            <a:r>
              <a:rPr lang="tr-TR" altLang="tr-TR" smtClean="0"/>
              <a:t>Beslenme şekillerindeki farklılık</a:t>
            </a:r>
          </a:p>
        </p:txBody>
      </p:sp>
    </p:spTree>
    <p:extLst>
      <p:ext uri="{BB962C8B-B14F-4D97-AF65-F5344CB8AC3E}">
        <p14:creationId xmlns:p14="http://schemas.microsoft.com/office/powerpoint/2010/main" val="3359815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etin Yer Tutucusu 1"/>
          <p:cNvSpPr>
            <a:spLocks noGrp="1"/>
          </p:cNvSpPr>
          <p:nvPr>
            <p:ph type="body" sz="quarter" idx="10"/>
          </p:nvPr>
        </p:nvSpPr>
        <p:spPr/>
        <p:txBody>
          <a:bodyPr/>
          <a:lstStyle/>
          <a:p>
            <a:r>
              <a:rPr lang="tr-TR" altLang="tr-TR" smtClean="0"/>
              <a:t>Çiğneme fonksiyonu başlıca mandibullar ile yapılır. </a:t>
            </a:r>
          </a:p>
          <a:p>
            <a:endParaRPr lang="tr-TR" altLang="tr-TR" smtClean="0"/>
          </a:p>
          <a:p>
            <a:r>
              <a:rPr lang="tr-TR" altLang="tr-TR" smtClean="0"/>
              <a:t>Belirli bitki türünü ya da bitkilerin parçalarını kullanan böcekler dikkate değer şekilde benzer mandibul morfolojisine yönelmekte bu yapısal ayrıntılar adapte olma derecesini ileri sürmektedir. </a:t>
            </a:r>
          </a:p>
        </p:txBody>
      </p:sp>
      <p:sp>
        <p:nvSpPr>
          <p:cNvPr id="79875"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654359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Metin Yer Tutucusu 1"/>
          <p:cNvSpPr>
            <a:spLocks noGrp="1"/>
          </p:cNvSpPr>
          <p:nvPr>
            <p:ph type="body" sz="quarter" idx="10"/>
          </p:nvPr>
        </p:nvSpPr>
        <p:spPr/>
        <p:txBody>
          <a:bodyPr/>
          <a:lstStyle/>
          <a:p>
            <a:r>
              <a:rPr lang="tr-TR" altLang="tr-TR" smtClean="0"/>
              <a:t>Buna en iyi örnek besinleri çayır bitki türleriyle ile sınırlanmış çekirgelerin mandibulları olabilir: hemen hemen aynı keskinlikte mandibullar, kesici bölgelerin şekli ve hassas azı diş bölgesi çekirgelerde en az 8 kerede gelişir. </a:t>
            </a:r>
          </a:p>
          <a:p>
            <a:endParaRPr lang="tr-TR" altLang="tr-TR" smtClean="0"/>
          </a:p>
          <a:p>
            <a:r>
              <a:rPr lang="tr-TR" altLang="tr-TR" smtClean="0"/>
              <a:t>Sert otları mandibullarıyla kesip öğütmeye özelleşmiş böceklerde bunu daha iyi yapabilmesi için mandibula yakın kaslar büyümüş fakat yakın kasların büyüklüğündeki bu değişim madibulun açılmasını azaltarak ısırılacak yaprak kalınlığını sınırlayıcı yan etkiye sahiptir. </a:t>
            </a:r>
          </a:p>
        </p:txBody>
      </p:sp>
      <p:sp>
        <p:nvSpPr>
          <p:cNvPr id="80899"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4235864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Metin Yer Tutucusu 1"/>
          <p:cNvSpPr>
            <a:spLocks noGrp="1"/>
          </p:cNvSpPr>
          <p:nvPr>
            <p:ph type="body" sz="quarter" idx="10"/>
          </p:nvPr>
        </p:nvSpPr>
        <p:spPr/>
        <p:txBody>
          <a:bodyPr>
            <a:normAutofit fontScale="92500"/>
          </a:bodyPr>
          <a:lstStyle/>
          <a:p>
            <a:r>
              <a:rPr lang="tr-TR" altLang="tr-TR" smtClean="0"/>
              <a:t>Lepidopter larvalarının bu yapısal farklılığının potansiyel adaptasyon derecesi çok az bilinmesine rağmen mandibul morfolojilerinde geniş oranda bir farklılık vardır. </a:t>
            </a:r>
          </a:p>
          <a:p>
            <a:endParaRPr lang="tr-TR" altLang="tr-TR" smtClean="0"/>
          </a:p>
          <a:p>
            <a:r>
              <a:rPr lang="tr-TR" altLang="tr-TR" smtClean="0"/>
              <a:t>Bir çalışmada ağaçla beslenen iki familyadan tırtıllarda tersine morfoloji de oldukları gösterilmiş kesici mandibula sahip çoğu saturniid larvada normal olarak  beslendiği sert olan olgun ağaç yapraklarını kesmeye uygun şekildeyken, benzer olarak sphingid manibulların yarıcı ve dilici şekilde  yumuşak olan genç yapraklara uygun olduğu görülmüştür </a:t>
            </a:r>
          </a:p>
        </p:txBody>
      </p:sp>
      <p:sp>
        <p:nvSpPr>
          <p:cNvPr id="82947"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11259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Metin Yer Tutucusu 1"/>
          <p:cNvSpPr>
            <a:spLocks noGrp="1"/>
          </p:cNvSpPr>
          <p:nvPr>
            <p:ph type="body" sz="quarter" idx="10"/>
          </p:nvPr>
        </p:nvSpPr>
        <p:spPr/>
        <p:txBody>
          <a:bodyPr/>
          <a:lstStyle/>
          <a:p>
            <a:endParaRPr lang="tr-TR" altLang="tr-TR" smtClean="0"/>
          </a:p>
          <a:p>
            <a:r>
              <a:rPr lang="tr-TR" altLang="tr-TR" smtClean="0"/>
              <a:t>Kesici ağız morfoloji ile bir sphingidin konağı beslenmek için onu kullanmasına izin vermez. </a:t>
            </a:r>
          </a:p>
          <a:p>
            <a:endParaRPr lang="tr-TR" altLang="tr-TR" smtClean="0"/>
          </a:p>
          <a:p>
            <a:r>
              <a:rPr lang="tr-TR" altLang="tr-TR" smtClean="0"/>
              <a:t>Gerçekten de en azından 6 Lepidoptera familyasında sert yaprakları yemek için türler arasında benzer tipte kesici mandibul gelişmiştir (Bernays, 1998). </a:t>
            </a:r>
          </a:p>
        </p:txBody>
      </p:sp>
      <p:sp>
        <p:nvSpPr>
          <p:cNvPr id="83971"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543642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Metin Yer Tutucusu 1"/>
          <p:cNvSpPr>
            <a:spLocks noGrp="1"/>
          </p:cNvSpPr>
          <p:nvPr>
            <p:ph type="body" sz="quarter" idx="10"/>
          </p:nvPr>
        </p:nvSpPr>
        <p:spPr/>
        <p:txBody>
          <a:bodyPr/>
          <a:lstStyle/>
          <a:p>
            <a:r>
              <a:rPr lang="tr-TR" altLang="tr-TR" smtClean="0"/>
              <a:t>Emici herbivorlar arasında gerçek besinin kullanımı ya da sindiriminde bütün doku, hücre içerikleri, floem veya ksilem hem beslenme mekanizmasında hem de beslenme davranışında, bitki dokularının yapısına göre ağız parçalarının uzama eğilimi gibi bazı ayrıntıları etkilemektedir. </a:t>
            </a:r>
          </a:p>
        </p:txBody>
      </p:sp>
      <p:sp>
        <p:nvSpPr>
          <p:cNvPr id="84995"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036117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Metin Yer Tutucusu 1">
            <a:extLst>
              <a:ext uri="{FF2B5EF4-FFF2-40B4-BE49-F238E27FC236}"/>
            </a:extLst>
          </p:cNvPr>
          <p:cNvSpPr>
            <a:spLocks noGrp="1"/>
          </p:cNvSpPr>
          <p:nvPr>
            <p:ph type="body" sz="quarter" idx="10"/>
          </p:nvPr>
        </p:nvSpPr>
        <p:spPr/>
        <p:txBody>
          <a:bodyPr>
            <a:normAutofit fontScale="85000" lnSpcReduction="20000"/>
          </a:bodyPr>
          <a:lstStyle/>
          <a:p>
            <a:pPr eaLnBrk="1" hangingPunct="1">
              <a:defRPr/>
            </a:pPr>
            <a:r>
              <a:rPr lang="tr-TR" altLang="tr-TR" dirty="0"/>
              <a:t>Sekonder bitki maddelerinin başlıca görevleri uzun süre tam aydınlatılamamıştır. </a:t>
            </a:r>
          </a:p>
          <a:p>
            <a:pPr eaLnBrk="1" hangingPunct="1">
              <a:defRPr/>
            </a:pPr>
            <a:endParaRPr lang="tr-TR" altLang="tr-TR" dirty="0"/>
          </a:p>
          <a:p>
            <a:pPr eaLnBrk="1" hangingPunct="1">
              <a:defRPr/>
            </a:pPr>
            <a:r>
              <a:rPr lang="tr-TR" altLang="tr-TR" b="1" dirty="0"/>
              <a:t>Bitki fizyologlarının çoğu, sekonder bitki maddelerini bitki hayatına hiç bir etkisi bulunmayan, primer metabolizmanın atık ürünleri olarak kabul etmişlerdi. </a:t>
            </a:r>
          </a:p>
          <a:p>
            <a:pPr eaLnBrk="1" hangingPunct="1">
              <a:defRPr/>
            </a:pPr>
            <a:endParaRPr lang="tr-TR" altLang="tr-TR" dirty="0"/>
          </a:p>
          <a:p>
            <a:pPr eaLnBrk="1" hangingPunct="1">
              <a:defRPr/>
            </a:pPr>
            <a:r>
              <a:rPr lang="tr-TR" altLang="tr-TR" dirty="0"/>
              <a:t>Bu fikir bitki ve böcekler arasındaki kompleks ilişkileri inceleyen biyologlar tarafından çürütülmüştür. </a:t>
            </a:r>
          </a:p>
          <a:p>
            <a:pPr eaLnBrk="1" hangingPunct="1">
              <a:defRPr/>
            </a:pPr>
            <a:endParaRPr lang="tr-TR" altLang="tr-TR" dirty="0"/>
          </a:p>
          <a:p>
            <a:pPr eaLnBrk="1" hangingPunct="1">
              <a:defRPr/>
            </a:pPr>
            <a:r>
              <a:rPr lang="tr-TR" altLang="tr-TR" b="1" dirty="0"/>
              <a:t>Fraenkel (1959), şimdi klasikleşen bir makalesinde, böcek beslenme davranışında sekonder bitki maddelerinin, doğrudan görev yaptığını ileri süren ilk araştırıcı olmuştur.</a:t>
            </a:r>
          </a:p>
        </p:txBody>
      </p:sp>
      <p:sp>
        <p:nvSpPr>
          <p:cNvPr id="218115" name="Metin Yer Tutucusu 2"/>
          <p:cNvSpPr>
            <a:spLocks noGrp="1"/>
          </p:cNvSpPr>
          <p:nvPr>
            <p:ph type="body" sz="quarter" idx="11"/>
          </p:nvPr>
        </p:nvSpPr>
        <p:spPr/>
        <p:txBody>
          <a:bodyPr/>
          <a:lstStyle/>
          <a:p>
            <a:pPr eaLnBrk="1" hangingPunct="1"/>
            <a:r>
              <a:rPr lang="tr-TR" altLang="tr-TR" smtClean="0"/>
              <a:t>BÖCEK BESİN TERCİHLERİ</a:t>
            </a:r>
          </a:p>
        </p:txBody>
      </p:sp>
    </p:spTree>
    <p:extLst>
      <p:ext uri="{BB962C8B-B14F-4D97-AF65-F5344CB8AC3E}">
        <p14:creationId xmlns:p14="http://schemas.microsoft.com/office/powerpoint/2010/main" val="3422314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Metin Yer Tutucusu 1"/>
          <p:cNvSpPr>
            <a:spLocks noGrp="1"/>
          </p:cNvSpPr>
          <p:nvPr>
            <p:ph type="body" sz="quarter" idx="10"/>
          </p:nvPr>
        </p:nvSpPr>
        <p:spPr/>
        <p:txBody>
          <a:bodyPr>
            <a:normAutofit fontScale="92500"/>
          </a:bodyPr>
          <a:lstStyle/>
          <a:p>
            <a:pPr eaLnBrk="1" hangingPunct="1"/>
            <a:r>
              <a:rPr lang="tr-TR" altLang="tr-TR" sz="2800" smtClean="0"/>
              <a:t>Fakat, bu görüş, Ehrlich ve Raven’in 1965 yılında yazdığı bir makalede kelebekler ve bitkilerin ortak evrimleşmesinde (ko-evolusyonunda) sekonder maddelerin muhtemelen anahtar rol oynadığını işaret edene kadar yaygın olarak kabul edilmemişti. </a:t>
            </a:r>
          </a:p>
          <a:p>
            <a:pPr eaLnBrk="1" hangingPunct="1"/>
            <a:endParaRPr lang="tr-TR" altLang="tr-TR" sz="2800" smtClean="0"/>
          </a:p>
          <a:p>
            <a:pPr eaLnBrk="1" hangingPunct="1"/>
            <a:r>
              <a:rPr lang="tr-TR" altLang="tr-TR" sz="2800" smtClean="0"/>
              <a:t>Bu makalede sekonder maddelerin hayvan ve bitkilerin biyokimyasal ortak evrimleşmesinde temel taşları olduğu ileri sürülmüştür.</a:t>
            </a:r>
          </a:p>
        </p:txBody>
      </p:sp>
      <p:sp>
        <p:nvSpPr>
          <p:cNvPr id="219139" name="Metin Yer Tutucusu 2"/>
          <p:cNvSpPr>
            <a:spLocks noGrp="1"/>
          </p:cNvSpPr>
          <p:nvPr>
            <p:ph type="body" sz="quarter" idx="11"/>
          </p:nvPr>
        </p:nvSpPr>
        <p:spPr/>
        <p:txBody>
          <a:bodyPr/>
          <a:lstStyle/>
          <a:p>
            <a:pPr eaLnBrk="1" hangingPunct="1"/>
            <a:endParaRPr lang="tr-TR" altLang="tr-TR" smtClean="0"/>
          </a:p>
        </p:txBody>
      </p:sp>
    </p:spTree>
    <p:extLst>
      <p:ext uri="{BB962C8B-B14F-4D97-AF65-F5344CB8AC3E}">
        <p14:creationId xmlns:p14="http://schemas.microsoft.com/office/powerpoint/2010/main" val="2260481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Metin Yer Tutucusu 1"/>
          <p:cNvSpPr>
            <a:spLocks noGrp="1"/>
          </p:cNvSpPr>
          <p:nvPr>
            <p:ph type="body" sz="quarter" idx="10"/>
          </p:nvPr>
        </p:nvSpPr>
        <p:spPr/>
        <p:txBody>
          <a:bodyPr>
            <a:normAutofit fontScale="92500"/>
          </a:bodyPr>
          <a:lstStyle/>
          <a:p>
            <a:pPr eaLnBrk="1" hangingPunct="1"/>
            <a:r>
              <a:rPr lang="tr-TR" altLang="tr-TR" smtClean="0"/>
              <a:t>Ehrlich ve Raven’in makalesinde kendi cümleleriyle sonuçlar şöyle ifade edilmiştir: ‘Belirli kelebek gruplarının larvaları tarafından bitkilerin yenip yenmemesini hiç şüphesiz </a:t>
            </a:r>
            <a:r>
              <a:rPr lang="tr-TR" altLang="tr-TR" i="1" smtClean="0"/>
              <a:t>sekonder bitki maddeleri</a:t>
            </a:r>
            <a:r>
              <a:rPr lang="tr-TR" altLang="tr-TR" smtClean="0"/>
              <a:t> belirlemekledir. </a:t>
            </a:r>
          </a:p>
          <a:p>
            <a:pPr eaLnBrk="1" hangingPunct="1"/>
            <a:endParaRPr lang="tr-TR" altLang="tr-TR" smtClean="0"/>
          </a:p>
          <a:p>
            <a:pPr eaLnBrk="1" hangingPunct="1"/>
            <a:r>
              <a:rPr lang="tr-TR" altLang="tr-TR" b="1" smtClean="0"/>
              <a:t>Bu durum yalnız kelebekler için değil, aynı zamanda tüm herbivor grupları için de geçerlidir.</a:t>
            </a:r>
          </a:p>
          <a:p>
            <a:pPr eaLnBrk="1" hangingPunct="1"/>
            <a:endParaRPr lang="tr-TR" altLang="tr-TR" b="1" smtClean="0"/>
          </a:p>
          <a:p>
            <a:pPr eaLnBrk="1" hangingPunct="1"/>
            <a:r>
              <a:rPr lang="tr-TR" altLang="tr-TR" smtClean="0"/>
              <a:t>Bu çerçeve içinde sekonder maddelerin bitkilerde düzensiz dağılışı bu görevlerine bağlanabilir. </a:t>
            </a:r>
          </a:p>
        </p:txBody>
      </p:sp>
      <p:sp>
        <p:nvSpPr>
          <p:cNvPr id="220163" name="Metin Yer Tutucusu 2"/>
          <p:cNvSpPr>
            <a:spLocks noGrp="1"/>
          </p:cNvSpPr>
          <p:nvPr>
            <p:ph type="body" sz="quarter" idx="11"/>
          </p:nvPr>
        </p:nvSpPr>
        <p:spPr/>
        <p:txBody>
          <a:bodyPr/>
          <a:lstStyle/>
          <a:p>
            <a:pPr eaLnBrk="1" hangingPunct="1"/>
            <a:endParaRPr lang="tr-TR" altLang="tr-TR" smtClean="0"/>
          </a:p>
        </p:txBody>
      </p:sp>
    </p:spTree>
    <p:extLst>
      <p:ext uri="{BB962C8B-B14F-4D97-AF65-F5344CB8AC3E}">
        <p14:creationId xmlns:p14="http://schemas.microsoft.com/office/powerpoint/2010/main" val="1256032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Metin Yer Tutucusu 1"/>
          <p:cNvSpPr>
            <a:spLocks noGrp="1"/>
          </p:cNvSpPr>
          <p:nvPr>
            <p:ph type="body" sz="quarter" idx="10"/>
          </p:nvPr>
        </p:nvSpPr>
        <p:spPr/>
        <p:txBody>
          <a:bodyPr/>
          <a:lstStyle/>
          <a:p>
            <a:r>
              <a:rPr lang="tr-TR" altLang="tr-TR" smtClean="0"/>
              <a:t>Spesialistler olarak adlandırılan bu grubun çoğu yaprak kök veya üreme organları gibi bitkilerin belirli kısımlarında, daha küçük böcekler ise floem, parankima veya gelişen tohumlar üzerinde beslenmek için sınırlanmış olabilirler (Bernays, 1998). </a:t>
            </a:r>
          </a:p>
        </p:txBody>
      </p:sp>
      <p:sp>
        <p:nvSpPr>
          <p:cNvPr id="58371"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521735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Metin Yer Tutucusu 1"/>
          <p:cNvSpPr>
            <a:spLocks noGrp="1"/>
          </p:cNvSpPr>
          <p:nvPr>
            <p:ph type="body" sz="quarter" idx="10"/>
          </p:nvPr>
        </p:nvSpPr>
        <p:spPr/>
        <p:txBody>
          <a:bodyPr>
            <a:normAutofit lnSpcReduction="10000"/>
          </a:bodyPr>
          <a:lstStyle/>
          <a:p>
            <a:pPr eaLnBrk="1" hangingPunct="1"/>
            <a:r>
              <a:rPr lang="tr-TR" altLang="tr-TR" smtClean="0"/>
              <a:t>Angiospermler, mutasyonlar ve rekombinasyonlar yoluyla temel metabolizmalarıyla ilgisiz bir dizi kimyasal madde sentezleme kabiliyetine sahip olmuştur. </a:t>
            </a:r>
          </a:p>
          <a:p>
            <a:pPr eaLnBrk="1" hangingPunct="1"/>
            <a:r>
              <a:rPr lang="tr-TR" altLang="tr-TR" b="1" smtClean="0"/>
              <a:t>Bu maddelerin bazıları şans eseri bitkilerin damak tadının azalmasına veya tamamen ortadan kalkmasına sebep olmuştur. </a:t>
            </a:r>
          </a:p>
          <a:p>
            <a:pPr eaLnBrk="1" hangingPunct="1"/>
            <a:r>
              <a:rPr lang="tr-TR" altLang="tr-TR" smtClean="0"/>
              <a:t>Bu özelliğe sahip fitofaj (bitkisel besinlerle beslenen) hayvanlardan korunan bitki, yeni bir ekolojik nişe uyum sağlamış olur. </a:t>
            </a:r>
          </a:p>
          <a:p>
            <a:pPr eaLnBrk="1" hangingPunct="1"/>
            <a:r>
              <a:rPr lang="tr-TR" altLang="tr-TR" b="1" smtClean="0"/>
              <a:t>Fakat, fizyolojik zorluklarla karşılaşan fitofaj böcekler, bu yeni duruma uyum sağlayabilmek için evrimleşir.</a:t>
            </a:r>
          </a:p>
        </p:txBody>
      </p:sp>
      <p:sp>
        <p:nvSpPr>
          <p:cNvPr id="221187" name="Metin Yer Tutucusu 2"/>
          <p:cNvSpPr>
            <a:spLocks noGrp="1"/>
          </p:cNvSpPr>
          <p:nvPr>
            <p:ph type="body" sz="quarter" idx="11"/>
          </p:nvPr>
        </p:nvSpPr>
        <p:spPr/>
        <p:txBody>
          <a:bodyPr/>
          <a:lstStyle/>
          <a:p>
            <a:pPr eaLnBrk="1" hangingPunct="1"/>
            <a:endParaRPr lang="tr-TR" altLang="tr-TR" smtClean="0"/>
          </a:p>
        </p:txBody>
      </p:sp>
    </p:spTree>
    <p:extLst>
      <p:ext uri="{BB962C8B-B14F-4D97-AF65-F5344CB8AC3E}">
        <p14:creationId xmlns:p14="http://schemas.microsoft.com/office/powerpoint/2010/main" val="3802493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Placeholder 1"/>
          <p:cNvSpPr>
            <a:spLocks noGrp="1"/>
          </p:cNvSpPr>
          <p:nvPr>
            <p:ph type="body" sz="quarter" idx="10"/>
          </p:nvPr>
        </p:nvSpPr>
        <p:spPr/>
        <p:txBody>
          <a:bodyPr/>
          <a:lstStyle/>
          <a:p>
            <a:r>
              <a:rPr lang="tr-TR" altLang="tr-TR" smtClean="0"/>
              <a:t>Seleksiyon (böcek populasyonlarında) bir mutantın veya rekombinantın yeni bir ekolojik nişe uyum sağlamasına yardımcı olur. </a:t>
            </a:r>
          </a:p>
          <a:p>
            <a:endParaRPr lang="tr-TR" altLang="tr-TR" smtClean="0"/>
          </a:p>
          <a:p>
            <a:r>
              <a:rPr lang="tr-TR" altLang="tr-TR" b="1" smtClean="0"/>
              <a:t>Bu yeni ekolojik nişte, diğer herbivorlarla rekabet etmesi gerekmediği için, böcek türü çeşitlenmeye açık hale geçer. </a:t>
            </a:r>
          </a:p>
          <a:p>
            <a:endParaRPr lang="tr-TR" altLang="tr-TR" smtClean="0"/>
          </a:p>
          <a:p>
            <a:r>
              <a:rPr lang="tr-TR" altLang="tr-TR" smtClean="0"/>
              <a:t>Böylece, bitkilerde meydana gelen çeşitlilik yalnız fitofaj böceklerin çeşitliliğini artırmaz, bunun terside geçerli olabilir.</a:t>
            </a:r>
          </a:p>
        </p:txBody>
      </p:sp>
      <p:sp>
        <p:nvSpPr>
          <p:cNvPr id="222211" name="Text Placeholder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126849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Placeholder 1"/>
          <p:cNvSpPr>
            <a:spLocks noGrp="1"/>
          </p:cNvSpPr>
          <p:nvPr>
            <p:ph type="body" sz="quarter" idx="10"/>
          </p:nvPr>
        </p:nvSpPr>
        <p:spPr/>
        <p:txBody>
          <a:bodyPr>
            <a:normAutofit lnSpcReduction="10000"/>
          </a:bodyPr>
          <a:lstStyle/>
          <a:p>
            <a:r>
              <a:rPr lang="tr-TR" altLang="tr-TR" smtClean="0"/>
              <a:t>Bir maddenin böcek beslemesiyle ilgili olduğunu belirtmek İçin, beslenmedeki görevıni dğer ekolojik görevlerinden ayırmak gerekir; örneğin incelenen madde bitki- bitki İlişkilerinden sorumlu olabilir. </a:t>
            </a:r>
          </a:p>
          <a:p>
            <a:r>
              <a:rPr lang="tr-TR" altLang="tr-TR" b="1" smtClean="0"/>
              <a:t>Benzer kimyasal yapıdaki maddelerin hangisinin bitkiler ve hayvanların koevolusyonunda görev yaptığını belirlemek de zor bir problemdir. </a:t>
            </a:r>
          </a:p>
          <a:p>
            <a:endParaRPr lang="tr-TR" altLang="tr-TR" smtClean="0"/>
          </a:p>
          <a:p>
            <a:r>
              <a:rPr lang="tr-TR" altLang="tr-TR" smtClean="0"/>
              <a:t>Bitkilerde iz miktarda bulunan maddelerin çoğu biyosentetik yolların ara maddeleri olabilir; yani bunların fonksiyonel hiç bir görevi yoktur. </a:t>
            </a:r>
          </a:p>
        </p:txBody>
      </p:sp>
      <p:sp>
        <p:nvSpPr>
          <p:cNvPr id="224259" name="Text Placeholder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4077992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Placeholder 1"/>
          <p:cNvSpPr>
            <a:spLocks noGrp="1"/>
          </p:cNvSpPr>
          <p:nvPr>
            <p:ph type="body" sz="quarter" idx="10"/>
          </p:nvPr>
        </p:nvSpPr>
        <p:spPr/>
        <p:txBody>
          <a:bodyPr>
            <a:normAutofit fontScale="92500"/>
          </a:bodyPr>
          <a:lstStyle/>
          <a:p>
            <a:r>
              <a:rPr lang="tr-TR" altLang="tr-TR" sz="2600" smtClean="0"/>
              <a:t>Ayrıca, maddelerin biyotestlerle görevinin belirlenmesinde zorluklarla karşılaşılabilir.</a:t>
            </a:r>
          </a:p>
          <a:p>
            <a:r>
              <a:rPr lang="tr-TR" altLang="tr-TR" sz="2600" b="1" smtClean="0"/>
              <a:t>Oligo- ve monofaj böceklerin çoğuna anormal bir diyet verilirse, böcekler onu yemek istemez. </a:t>
            </a:r>
          </a:p>
          <a:p>
            <a:r>
              <a:rPr lang="tr-TR" altLang="tr-TR" sz="2600" smtClean="0"/>
              <a:t>Bu durum saflaştırılmış maddelerin etkisini denemeyi zorlaştırır. </a:t>
            </a:r>
          </a:p>
          <a:p>
            <a:r>
              <a:rPr lang="tr-TR" altLang="tr-TR" sz="2600" b="1" smtClean="0"/>
              <a:t>Cruciferae türleriyle beslenen lahana kelebeklerinde görüldüğü gibi bazı böcekler, normal beslenme uyarıcıları (stimulant) bulunmayan besinleri yemeyip açlıktan ölmeyi tercih edebilir.</a:t>
            </a:r>
          </a:p>
          <a:p>
            <a:endParaRPr lang="tr-TR" altLang="tr-TR" smtClean="0"/>
          </a:p>
        </p:txBody>
      </p:sp>
      <p:sp>
        <p:nvSpPr>
          <p:cNvPr id="225283" name="Text Placeholder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190566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Metin Yer Tutucusu 1"/>
          <p:cNvSpPr>
            <a:spLocks noGrp="1"/>
          </p:cNvSpPr>
          <p:nvPr>
            <p:ph type="body" sz="quarter" idx="10"/>
          </p:nvPr>
        </p:nvSpPr>
        <p:spPr/>
        <p:txBody>
          <a:bodyPr/>
          <a:lstStyle/>
          <a:p>
            <a:r>
              <a:rPr lang="tr-TR" altLang="tr-TR" smtClean="0"/>
              <a:t>Birincisi, direkt ya da indirekt olarak bitkilerin birbirleriyle rekabet yeteneğini önemli derecede azaltabilirler.</a:t>
            </a:r>
          </a:p>
          <a:p>
            <a:endParaRPr lang="tr-TR" altLang="tr-TR" smtClean="0"/>
          </a:p>
          <a:p>
            <a:r>
              <a:rPr lang="tr-TR" altLang="tr-TR" smtClean="0"/>
              <a:t> İkincisi, konak ya da av olarak, parazitoit ve predatör omurgasız türlerini hemen hemen eşit miktarda beslemektedirler. </a:t>
            </a:r>
          </a:p>
          <a:p>
            <a:endParaRPr lang="tr-TR" altLang="tr-TR" smtClean="0"/>
          </a:p>
          <a:p>
            <a:r>
              <a:rPr lang="tr-TR" altLang="tr-TR" smtClean="0"/>
              <a:t>Üçüncüsü, kuşlara, kertenkelelere ve bazı küçük memelilere geniş oranda temel bir besin kaynağı sağlarlar.</a:t>
            </a:r>
          </a:p>
        </p:txBody>
      </p:sp>
      <p:sp>
        <p:nvSpPr>
          <p:cNvPr id="59395" name="Metin Yer Tutucusu 2"/>
          <p:cNvSpPr>
            <a:spLocks noGrp="1"/>
          </p:cNvSpPr>
          <p:nvPr>
            <p:ph type="body" sz="quarter" idx="11"/>
          </p:nvPr>
        </p:nvSpPr>
        <p:spPr/>
        <p:txBody>
          <a:bodyPr>
            <a:normAutofit fontScale="77500" lnSpcReduction="20000"/>
          </a:bodyPr>
          <a:lstStyle/>
          <a:p>
            <a:r>
              <a:rPr lang="tr-TR" altLang="tr-TR" smtClean="0"/>
              <a:t>Herbivor böcekler, ekolojik olarak fevkalade önemlidir. </a:t>
            </a:r>
          </a:p>
        </p:txBody>
      </p:sp>
    </p:spTree>
    <p:extLst>
      <p:ext uri="{BB962C8B-B14F-4D97-AF65-F5344CB8AC3E}">
        <p14:creationId xmlns:p14="http://schemas.microsoft.com/office/powerpoint/2010/main" val="170221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Metin Yer Tutucusu 1"/>
          <p:cNvSpPr>
            <a:spLocks noGrp="1"/>
          </p:cNvSpPr>
          <p:nvPr>
            <p:ph type="body" sz="quarter" idx="10"/>
          </p:nvPr>
        </p:nvSpPr>
        <p:spPr/>
        <p:txBody>
          <a:bodyPr>
            <a:normAutofit lnSpcReduction="10000"/>
          </a:bodyPr>
          <a:lstStyle/>
          <a:p>
            <a:endParaRPr lang="tr-TR" altLang="tr-TR" smtClean="0"/>
          </a:p>
          <a:p>
            <a:r>
              <a:rPr lang="tr-TR" altLang="tr-TR" smtClean="0"/>
              <a:t>Fosil kayıtların da gösterildiği gibi herbivor böceklerin tarihi, herbivor besinlerinin içeriğinin nasıl olduğu hakkında bazı bilgiler sağlamaktadır. </a:t>
            </a:r>
          </a:p>
          <a:p>
            <a:endParaRPr lang="tr-TR" altLang="tr-TR" smtClean="0"/>
          </a:p>
          <a:p>
            <a:r>
              <a:rPr lang="tr-TR" altLang="tr-TR" smtClean="0"/>
              <a:t>Bugün görülen herbivorluk modellerine filogenetik yaklaşımlara ilave olarak, herbivorların konağı kabul etmelerindeki coğrafik varyasyon çalışmaları ile birlikte konak kabul etmenin nasıl değiştiğine dair anlayışlara da bakış açısı sağlamıştır (Bernays, 1998).</a:t>
            </a:r>
          </a:p>
        </p:txBody>
      </p:sp>
      <p:sp>
        <p:nvSpPr>
          <p:cNvPr id="3" name="Metin Yer Tutucusu 2"/>
          <p:cNvSpPr>
            <a:spLocks noGrp="1"/>
          </p:cNvSpPr>
          <p:nvPr>
            <p:ph type="body" sz="quarter" idx="11"/>
          </p:nvPr>
        </p:nvSpPr>
        <p:spPr/>
        <p:txBody>
          <a:bodyPr>
            <a:normAutofit fontScale="77500" lnSpcReduction="20000"/>
          </a:bodyPr>
          <a:lstStyle/>
          <a:p>
            <a:pPr>
              <a:defRPr/>
            </a:pPr>
            <a:r>
              <a:rPr lang="tr-TR" dirty="0" err="1"/>
              <a:t>Herbivor</a:t>
            </a:r>
            <a:r>
              <a:rPr lang="tr-TR" dirty="0"/>
              <a:t> böceklerdeki bu çeşitlilik besin ve beslenme davranışlarında farklılıklara yansımaktadır. </a:t>
            </a:r>
          </a:p>
        </p:txBody>
      </p:sp>
    </p:spTree>
    <p:extLst>
      <p:ext uri="{BB962C8B-B14F-4D97-AF65-F5344CB8AC3E}">
        <p14:creationId xmlns:p14="http://schemas.microsoft.com/office/powerpoint/2010/main" val="408581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fontScale="85000" lnSpcReduction="10000"/>
          </a:bodyPr>
          <a:lstStyle/>
          <a:p>
            <a:pPr>
              <a:defRPr/>
            </a:pPr>
            <a:r>
              <a:rPr lang="tr-TR" dirty="0"/>
              <a:t>Bu çalışmalar beslenme davranışının evriminin ayrıntılı olarak anlaşılmasında önemli olmasına rağmen, davranış çalışmasının yerine geçemez. </a:t>
            </a:r>
            <a:endParaRPr lang="tr-TR" dirty="0" smtClean="0"/>
          </a:p>
          <a:p>
            <a:pPr>
              <a:defRPr/>
            </a:pPr>
            <a:endParaRPr lang="tr-TR" dirty="0"/>
          </a:p>
          <a:p>
            <a:pPr>
              <a:defRPr/>
            </a:pPr>
            <a:r>
              <a:rPr lang="tr-TR" dirty="0" smtClean="0"/>
              <a:t>Sadece </a:t>
            </a:r>
            <a:r>
              <a:rPr lang="tr-TR" dirty="0"/>
              <a:t>davranışı incelemek için harcanan zaman ve inceleme güçlüğü değil, aynı zamanda  vazgeçilen davranışların fosillerde olmaması ve evrimsel zamanda nispeten değişken olmasıdır. </a:t>
            </a:r>
            <a:endParaRPr lang="tr-TR" dirty="0" smtClean="0"/>
          </a:p>
          <a:p>
            <a:pPr>
              <a:defRPr/>
            </a:pPr>
            <a:endParaRPr lang="tr-TR" dirty="0"/>
          </a:p>
          <a:p>
            <a:pPr>
              <a:defRPr/>
            </a:pPr>
            <a:r>
              <a:rPr lang="tr-TR" dirty="0" smtClean="0"/>
              <a:t>Doğal </a:t>
            </a:r>
            <a:r>
              <a:rPr lang="tr-TR" dirty="0"/>
              <a:t>seleksiyon, davranış üzerine işlemektedir; fakat seçim şiddetinin uygunluğu ile bireylerde davranışsal değişiklikler yapılmakta, sonrasında doğal seleksiyon işlemektedir (</a:t>
            </a:r>
            <a:r>
              <a:rPr lang="tr-TR" dirty="0" err="1"/>
              <a:t>Bernays</a:t>
            </a:r>
            <a:r>
              <a:rPr lang="tr-TR" dirty="0"/>
              <a:t>, 1998). </a:t>
            </a:r>
          </a:p>
        </p:txBody>
      </p:sp>
      <p:sp>
        <p:nvSpPr>
          <p:cNvPr id="61443"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97841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Metin Yer Tutucusu 1"/>
          <p:cNvSpPr>
            <a:spLocks noGrp="1"/>
          </p:cNvSpPr>
          <p:nvPr>
            <p:ph type="body" sz="quarter" idx="10"/>
          </p:nvPr>
        </p:nvSpPr>
        <p:spPr/>
        <p:txBody>
          <a:bodyPr>
            <a:normAutofit fontScale="92500"/>
          </a:bodyPr>
          <a:lstStyle/>
          <a:p>
            <a:r>
              <a:rPr lang="tr-TR" altLang="tr-TR" smtClean="0"/>
              <a:t>Bitkiler 400 milyon yıl önce ortaya çıkan genel olarak karasal fotosenetik organizmalardır. </a:t>
            </a:r>
          </a:p>
          <a:p>
            <a:endParaRPr lang="tr-TR" altLang="tr-TR" smtClean="0"/>
          </a:p>
          <a:p>
            <a:r>
              <a:rPr lang="tr-TR" altLang="tr-TR" smtClean="0"/>
              <a:t>Ortaya çıkışlarından sonra takip eden 40 milyon yıl içinde karalarda karasal artropodların içinde yaşadığı yoğun vejetasyonlar meydana gelmiş; </a:t>
            </a:r>
          </a:p>
          <a:p>
            <a:endParaRPr lang="tr-TR" altLang="tr-TR" smtClean="0"/>
          </a:p>
          <a:p>
            <a:r>
              <a:rPr lang="tr-TR" altLang="tr-TR" smtClean="0"/>
              <a:t>300 milyon yıl önce karbonifer periyodunda muhtemelen Lepidopterler dışında bütün temel böcek takımları bitkiler üzerinde gelişmeye başlamıştır. </a:t>
            </a:r>
          </a:p>
        </p:txBody>
      </p:sp>
      <p:sp>
        <p:nvSpPr>
          <p:cNvPr id="62467" name="Metin Yer Tutucusu 2"/>
          <p:cNvSpPr>
            <a:spLocks noGrp="1"/>
          </p:cNvSpPr>
          <p:nvPr>
            <p:ph type="body" sz="quarter" idx="11"/>
          </p:nvPr>
        </p:nvSpPr>
        <p:spPr/>
        <p:txBody>
          <a:bodyPr/>
          <a:lstStyle/>
          <a:p>
            <a:r>
              <a:rPr lang="tr-TR" altLang="tr-TR" smtClean="0"/>
              <a:t>Herbivor Böceklerin Tarihi</a:t>
            </a:r>
          </a:p>
        </p:txBody>
      </p:sp>
    </p:spTree>
    <p:extLst>
      <p:ext uri="{BB962C8B-B14F-4D97-AF65-F5344CB8AC3E}">
        <p14:creationId xmlns:p14="http://schemas.microsoft.com/office/powerpoint/2010/main" val="155500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etin Yer Tutucusu 1"/>
          <p:cNvSpPr>
            <a:spLocks noGrp="1"/>
          </p:cNvSpPr>
          <p:nvPr>
            <p:ph type="body" sz="quarter" idx="10"/>
          </p:nvPr>
        </p:nvSpPr>
        <p:spPr/>
        <p:txBody>
          <a:bodyPr/>
          <a:lstStyle/>
          <a:p>
            <a:r>
              <a:rPr lang="tr-TR" altLang="tr-TR" smtClean="0"/>
              <a:t>Bugüne kadar böceklerin kullandığı besin kaynakları halen çok farklı durumdadır ve</a:t>
            </a:r>
          </a:p>
          <a:p>
            <a:r>
              <a:rPr lang="tr-TR" altLang="tr-TR" smtClean="0"/>
              <a:t> </a:t>
            </a:r>
            <a:r>
              <a:rPr lang="tr-TR" altLang="tr-TR" b="1" smtClean="0"/>
              <a:t>spor yiyenler, </a:t>
            </a:r>
          </a:p>
          <a:p>
            <a:r>
              <a:rPr lang="tr-TR" altLang="tr-TR" b="1" smtClean="0"/>
              <a:t>sürgünlerin özsuyunu emenler ve  </a:t>
            </a:r>
          </a:p>
          <a:p>
            <a:r>
              <a:rPr lang="tr-TR" altLang="tr-TR" b="1" smtClean="0"/>
              <a:t>gal yapıcılarını da içeren yüksek oranda</a:t>
            </a:r>
          </a:p>
          <a:p>
            <a:r>
              <a:rPr lang="tr-TR" altLang="tr-TR" smtClean="0"/>
              <a:t> özel böcek beslenme  tipleri geliştirmişlerdir (Labendeira ve Philips 1996; Bernays, 1998). </a:t>
            </a:r>
          </a:p>
        </p:txBody>
      </p:sp>
      <p:sp>
        <p:nvSpPr>
          <p:cNvPr id="63491"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78077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Metin Yer Tutucusu 1"/>
          <p:cNvSpPr>
            <a:spLocks noGrp="1"/>
          </p:cNvSpPr>
          <p:nvPr>
            <p:ph type="body" sz="quarter" idx="10"/>
          </p:nvPr>
        </p:nvSpPr>
        <p:spPr/>
        <p:txBody>
          <a:bodyPr/>
          <a:lstStyle/>
          <a:p>
            <a:endParaRPr lang="tr-TR" altLang="tr-TR" smtClean="0"/>
          </a:p>
          <a:p>
            <a:r>
              <a:rPr lang="tr-TR" altLang="tr-TR" smtClean="0"/>
              <a:t>Erken pteridofitlerin (eğrelti) üreme dokuları, üzerinde beslenme nesli tükenen farklı takımlar arasında muhtemelen parsellenmiş bir nişdir. </a:t>
            </a:r>
          </a:p>
          <a:p>
            <a:endParaRPr lang="tr-TR" altLang="tr-TR" smtClean="0"/>
          </a:p>
          <a:p>
            <a:r>
              <a:rPr lang="tr-TR" altLang="tr-TR" smtClean="0"/>
              <a:t>Bitkideki uygun damarların  kullanılmaya başlandığı Karbonifer peryodunda floemle beslenen böcek türleri gelişmeye başlamış olabilir.</a:t>
            </a:r>
          </a:p>
        </p:txBody>
      </p:sp>
      <p:sp>
        <p:nvSpPr>
          <p:cNvPr id="64515"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91177432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Custom 1">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Custom 1">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1697</Words>
  <Application>Microsoft Office PowerPoint</Application>
  <PresentationFormat>Ekran Gösterisi (4:3)</PresentationFormat>
  <Paragraphs>134</Paragraphs>
  <Slides>33</Slides>
  <Notes>0</Notes>
  <HiddenSlides>0</HiddenSlides>
  <MMClips>0</MMClips>
  <ScaleCrop>false</ScaleCrop>
  <HeadingPairs>
    <vt:vector size="4" baseType="variant">
      <vt:variant>
        <vt:lpstr>Tema</vt:lpstr>
      </vt:variant>
      <vt:variant>
        <vt:i4>2</vt:i4>
      </vt:variant>
      <vt:variant>
        <vt:lpstr>Slayt Başlıkları</vt:lpstr>
      </vt:variant>
      <vt:variant>
        <vt:i4>33</vt:i4>
      </vt:variant>
    </vt:vector>
  </HeadingPairs>
  <TitlesOfParts>
    <vt:vector size="35" baseType="lpstr">
      <vt:lpstr>Office Theme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hp5</dc:creator>
  <cp:lastModifiedBy>hp5</cp:lastModifiedBy>
  <cp:revision>4</cp:revision>
  <dcterms:created xsi:type="dcterms:W3CDTF">2024-10-11T13:16:34Z</dcterms:created>
  <dcterms:modified xsi:type="dcterms:W3CDTF">2024-10-12T11:17:19Z</dcterms:modified>
</cp:coreProperties>
</file>